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71" r:id="rId3"/>
  </p:sldMasterIdLst>
  <p:notesMasterIdLst>
    <p:notesMasterId r:id="rId48"/>
  </p:notesMasterIdLst>
  <p:handoutMasterIdLst>
    <p:handoutMasterId r:id="rId49"/>
  </p:handoutMasterIdLst>
  <p:sldIdLst>
    <p:sldId id="1346" r:id="rId4"/>
    <p:sldId id="1347" r:id="rId5"/>
    <p:sldId id="1349" r:id="rId6"/>
    <p:sldId id="1348" r:id="rId7"/>
    <p:sldId id="1350" r:id="rId8"/>
    <p:sldId id="1351" r:id="rId9"/>
    <p:sldId id="267" r:id="rId10"/>
    <p:sldId id="287" r:id="rId11"/>
    <p:sldId id="268" r:id="rId12"/>
    <p:sldId id="288" r:id="rId13"/>
    <p:sldId id="284" r:id="rId14"/>
    <p:sldId id="270" r:id="rId15"/>
    <p:sldId id="271" r:id="rId16"/>
    <p:sldId id="273" r:id="rId17"/>
    <p:sldId id="272" r:id="rId18"/>
    <p:sldId id="289" r:id="rId19"/>
    <p:sldId id="291" r:id="rId20"/>
    <p:sldId id="1345" r:id="rId21"/>
    <p:sldId id="275" r:id="rId22"/>
    <p:sldId id="292" r:id="rId23"/>
    <p:sldId id="294" r:id="rId24"/>
    <p:sldId id="295" r:id="rId25"/>
    <p:sldId id="1343" r:id="rId26"/>
    <p:sldId id="296" r:id="rId27"/>
    <p:sldId id="315" r:id="rId28"/>
    <p:sldId id="316"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298" r:id="rId42"/>
    <p:sldId id="313" r:id="rId43"/>
    <p:sldId id="299" r:id="rId44"/>
    <p:sldId id="314" r:id="rId45"/>
    <p:sldId id="1352" r:id="rId46"/>
    <p:sldId id="1353" r:id="rId47"/>
  </p:sldIdLst>
  <p:sldSz cx="9144000" cy="6858000" type="screen4x3"/>
  <p:notesSz cx="7099300" cy="10234613"/>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DD5B39-7AA1-4C50-BAB0-EE03DA5116F6}" v="2" dt="2020-09-17T12:28:28.030"/>
    <p1510:client id="{05FD6964-0273-4F80-AAA6-456D9BD005BF}" v="1" dt="2020-09-20T08:10:09.775"/>
    <p1510:client id="{1EDB0A87-5954-41B5-A4AE-B1CBE1F5EAE5}" v="1" dt="2020-09-21T03:33:34.836"/>
    <p1510:client id="{2FE11405-2942-42D6-8B17-1E85B8251BFE}" v="6" dt="2020-09-21T04:23:52.030"/>
    <p1510:client id="{455419AF-9B7E-47B2-6C60-321F477CC333}" v="3" dt="2020-09-14T05:38:01.390"/>
    <p1510:client id="{52E97EA7-CA00-08DA-9F5C-994A1E6569A2}" v="1" dt="2020-09-23T04:11:39.614"/>
    <p1510:client id="{54375641-B5C6-451B-A3D5-A9C48756CFD7}" v="8" dt="2020-09-16T05:03:44.801"/>
    <p1510:client id="{A0CAFA35-2501-44C3-950D-26B95EB670E2}" v="6" dt="2020-09-21T03:35:26.013"/>
    <p1510:client id="{C771BD30-C808-42E2-B45F-3B6472182BF8}" v="1" dt="2020-09-20T14:15:25.515"/>
    <p1510:client id="{D133BB0B-7419-4EAA-98E1-B8AAE038FEAA}" v="2" dt="2020-09-24T12:21:58.955"/>
    <p1510:client id="{F94D5086-3A72-4547-8236-344788E2F614}" v="43" dt="2020-09-16T09:26:46.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56" Type="http://schemas.openxmlformats.org/officeDocument/2006/relationships/customXml" Target="../customXml/item3.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JJA  CHARITHA REDDY" userId="S::ee19btech11001@iith.ac.in::8ab3bd05-71d3-485e-8db2-93c48c631133" providerId="AD" clId="Web-{A0CAFA35-2501-44C3-950D-26B95EB670E2}"/>
    <pc:docChg chg="modSld">
      <pc:chgData name="BOJJA  CHARITHA REDDY" userId="S::ee19btech11001@iith.ac.in::8ab3bd05-71d3-485e-8db2-93c48c631133" providerId="AD" clId="Web-{A0CAFA35-2501-44C3-950D-26B95EB670E2}" dt="2020-09-21T03:35:26.013" v="5" actId="20577"/>
      <pc:docMkLst>
        <pc:docMk/>
      </pc:docMkLst>
      <pc:sldChg chg="modSp">
        <pc:chgData name="BOJJA  CHARITHA REDDY" userId="S::ee19btech11001@iith.ac.in::8ab3bd05-71d3-485e-8db2-93c48c631133" providerId="AD" clId="Web-{A0CAFA35-2501-44C3-950D-26B95EB670E2}" dt="2020-09-21T03:35:26.013" v="4" actId="20577"/>
        <pc:sldMkLst>
          <pc:docMk/>
          <pc:sldMk cId="0" sldId="288"/>
        </pc:sldMkLst>
        <pc:spChg chg="mod">
          <ac:chgData name="BOJJA  CHARITHA REDDY" userId="S::ee19btech11001@iith.ac.in::8ab3bd05-71d3-485e-8db2-93c48c631133" providerId="AD" clId="Web-{A0CAFA35-2501-44C3-950D-26B95EB670E2}" dt="2020-09-21T03:35:26.013" v="4" actId="20577"/>
          <ac:spMkLst>
            <pc:docMk/>
            <pc:sldMk cId="0" sldId="288"/>
            <ac:spMk id="2" creationId="{9C386AF3-8260-4056-8416-6B332B1EC56C}"/>
          </ac:spMkLst>
        </pc:spChg>
      </pc:sldChg>
    </pc:docChg>
  </pc:docChgLst>
  <pc:docChgLst>
    <pc:chgData name="Prajwal Ganugula" userId="S::cs18btech11010@iith.ac.in::f5ea4271-5a4e-4f7f-aedf-4602c73f85fb" providerId="AD" clId="Web-{D3EAFD58-9E0B-A52F-E96F-DF8F163AE563}"/>
    <pc:docChg chg="modSld">
      <pc:chgData name="Prajwal Ganugula" userId="S::cs18btech11010@iith.ac.in::f5ea4271-5a4e-4f7f-aedf-4602c73f85fb" providerId="AD" clId="Web-{D3EAFD58-9E0B-A52F-E96F-DF8F163AE563}" dt="2020-09-21T05:27:13.938" v="1" actId="1076"/>
      <pc:docMkLst>
        <pc:docMk/>
      </pc:docMkLst>
      <pc:sldChg chg="modSp">
        <pc:chgData name="Prajwal Ganugula" userId="S::cs18btech11010@iith.ac.in::f5ea4271-5a4e-4f7f-aedf-4602c73f85fb" providerId="AD" clId="Web-{D3EAFD58-9E0B-A52F-E96F-DF8F163AE563}" dt="2020-09-21T05:27:13.938" v="1" actId="1076"/>
        <pc:sldMkLst>
          <pc:docMk/>
          <pc:sldMk cId="0" sldId="316"/>
        </pc:sldMkLst>
        <pc:graphicFrameChg chg="mod">
          <ac:chgData name="Prajwal Ganugula" userId="S::cs18btech11010@iith.ac.in::f5ea4271-5a4e-4f7f-aedf-4602c73f85fb" providerId="AD" clId="Web-{D3EAFD58-9E0B-A52F-E96F-DF8F163AE563}" dt="2020-09-21T05:27:13.938" v="1" actId="1076"/>
          <ac:graphicFrameMkLst>
            <pc:docMk/>
            <pc:sldMk cId="0" sldId="316"/>
            <ac:graphicFrameMk id="71684" creationId="{EB20EB69-0C6B-4399-9D54-C09EAAAAEBED}"/>
          </ac:graphicFrameMkLst>
        </pc:graphicFrameChg>
      </pc:sldChg>
    </pc:docChg>
  </pc:docChgLst>
  <pc:docChgLst>
    <pc:chgData name="Sanjana Reddipalli" userId="S::ma19btech11002@iith.ac.in::a3d04574-891a-46bf-99f4-0b1a26476ad9" providerId="AD" clId="Web-{D133BB0B-7419-4EAA-98E1-B8AAE038FEAA}"/>
    <pc:docChg chg="modSld">
      <pc:chgData name="Sanjana Reddipalli" userId="S::ma19btech11002@iith.ac.in::a3d04574-891a-46bf-99f4-0b1a26476ad9" providerId="AD" clId="Web-{D133BB0B-7419-4EAA-98E1-B8AAE038FEAA}" dt="2020-09-24T12:21:58.955" v="1" actId="1076"/>
      <pc:docMkLst>
        <pc:docMk/>
      </pc:docMkLst>
      <pc:sldChg chg="modSp">
        <pc:chgData name="Sanjana Reddipalli" userId="S::ma19btech11002@iith.ac.in::a3d04574-891a-46bf-99f4-0b1a26476ad9" providerId="AD" clId="Web-{D133BB0B-7419-4EAA-98E1-B8AAE038FEAA}" dt="2020-09-24T12:21:58.955" v="1" actId="1076"/>
        <pc:sldMkLst>
          <pc:docMk/>
          <pc:sldMk cId="0" sldId="299"/>
        </pc:sldMkLst>
        <pc:picChg chg="mod">
          <ac:chgData name="Sanjana Reddipalli" userId="S::ma19btech11002@iith.ac.in::a3d04574-891a-46bf-99f4-0b1a26476ad9" providerId="AD" clId="Web-{D133BB0B-7419-4EAA-98E1-B8AAE038FEAA}" dt="2020-09-24T12:21:58.955" v="1" actId="1076"/>
          <ac:picMkLst>
            <pc:docMk/>
            <pc:sldMk cId="0" sldId="299"/>
            <ac:picMk id="102404" creationId="{68C792DC-9AE8-4DD2-A556-F5995C29FB2C}"/>
          </ac:picMkLst>
        </pc:picChg>
      </pc:sldChg>
      <pc:sldChg chg="modSp">
        <pc:chgData name="Sanjana Reddipalli" userId="S::ma19btech11002@iith.ac.in::a3d04574-891a-46bf-99f4-0b1a26476ad9" providerId="AD" clId="Web-{D133BB0B-7419-4EAA-98E1-B8AAE038FEAA}" dt="2020-09-24T12:21:54.955" v="0" actId="1076"/>
        <pc:sldMkLst>
          <pc:docMk/>
          <pc:sldMk cId="0" sldId="1352"/>
        </pc:sldMkLst>
        <pc:picChg chg="mod">
          <ac:chgData name="Sanjana Reddipalli" userId="S::ma19btech11002@iith.ac.in::a3d04574-891a-46bf-99f4-0b1a26476ad9" providerId="AD" clId="Web-{D133BB0B-7419-4EAA-98E1-B8AAE038FEAA}" dt="2020-09-24T12:21:54.955" v="0" actId="1076"/>
          <ac:picMkLst>
            <pc:docMk/>
            <pc:sldMk cId="0" sldId="1352"/>
            <ac:picMk id="109571" creationId="{ECFA962B-4AD9-4646-9836-191CAFB52493}"/>
          </ac:picMkLst>
        </pc:picChg>
      </pc:sldChg>
    </pc:docChg>
  </pc:docChgLst>
  <pc:docChgLst>
    <pc:chgData name="BOJJA  CHARITHA REDDY" userId="S::ee19btech11001@iith.ac.in::8ab3bd05-71d3-485e-8db2-93c48c631133" providerId="AD" clId="Web-{1EDB0A87-5954-41B5-A4AE-B1CBE1F5EAE5}"/>
    <pc:docChg chg="modSld">
      <pc:chgData name="BOJJA  CHARITHA REDDY" userId="S::ee19btech11001@iith.ac.in::8ab3bd05-71d3-485e-8db2-93c48c631133" providerId="AD" clId="Web-{1EDB0A87-5954-41B5-A4AE-B1CBE1F5EAE5}" dt="2020-09-21T03:33:34.836" v="0"/>
      <pc:docMkLst>
        <pc:docMk/>
      </pc:docMkLst>
      <pc:sldChg chg="addSp">
        <pc:chgData name="BOJJA  CHARITHA REDDY" userId="S::ee19btech11001@iith.ac.in::8ab3bd05-71d3-485e-8db2-93c48c631133" providerId="AD" clId="Web-{1EDB0A87-5954-41B5-A4AE-B1CBE1F5EAE5}" dt="2020-09-21T03:33:34.836" v="0"/>
        <pc:sldMkLst>
          <pc:docMk/>
          <pc:sldMk cId="0" sldId="288"/>
        </pc:sldMkLst>
        <pc:spChg chg="add">
          <ac:chgData name="BOJJA  CHARITHA REDDY" userId="S::ee19btech11001@iith.ac.in::8ab3bd05-71d3-485e-8db2-93c48c631133" providerId="AD" clId="Web-{1EDB0A87-5954-41B5-A4AE-B1CBE1F5EAE5}" dt="2020-09-21T03:33:34.836" v="0"/>
          <ac:spMkLst>
            <pc:docMk/>
            <pc:sldMk cId="0" sldId="288"/>
            <ac:spMk id="2" creationId="{9C386AF3-8260-4056-8416-6B332B1EC56C}"/>
          </ac:spMkLst>
        </pc:spChg>
      </pc:sldChg>
    </pc:docChg>
  </pc:docChgLst>
  <pc:docChgLst>
    <pc:chgData name="cs19btech11019" userId="S::cs19btech11019@iith.ac.in::4c3006fd-82dd-452a-8390-6b2fb67cdc68" providerId="AD" clId="Web-{F94D5086-3A72-4547-8236-344788E2F614}"/>
    <pc:docChg chg="addSld delSld">
      <pc:chgData name="cs19btech11019" userId="S::cs19btech11019@iith.ac.in::4c3006fd-82dd-452a-8390-6b2fb67cdc68" providerId="AD" clId="Web-{F94D5086-3A72-4547-8236-344788E2F614}" dt="2020-09-16T09:26:34.812" v="1"/>
      <pc:docMkLst>
        <pc:docMk/>
      </pc:docMkLst>
      <pc:sldChg chg="add del">
        <pc:chgData name="cs19btech11019" userId="S::cs19btech11019@iith.ac.in::4c3006fd-82dd-452a-8390-6b2fb67cdc68" providerId="AD" clId="Web-{F94D5086-3A72-4547-8236-344788E2F614}" dt="2020-09-16T09:26:34.812" v="1"/>
        <pc:sldMkLst>
          <pc:docMk/>
          <pc:sldMk cId="0" sldId="1349"/>
        </pc:sldMkLst>
      </pc:sldChg>
    </pc:docChg>
  </pc:docChgLst>
  <pc:docChgLst>
    <pc:chgData name="ee17btech11030" userId="S::ee17btech11030@iith.ac.in::fe603ded-256e-47b1-b24b-a5602ab9e311" providerId="AD" clId="Web-{52E97EA7-CA00-08DA-9F5C-994A1E6569A2}"/>
    <pc:docChg chg="sldOrd">
      <pc:chgData name="ee17btech11030" userId="S::ee17btech11030@iith.ac.in::fe603ded-256e-47b1-b24b-a5602ab9e311" providerId="AD" clId="Web-{52E97EA7-CA00-08DA-9F5C-994A1E6569A2}" dt="2020-09-23T04:11:39.614" v="0"/>
      <pc:docMkLst>
        <pc:docMk/>
      </pc:docMkLst>
      <pc:sldChg chg="ord">
        <pc:chgData name="ee17btech11030" userId="S::ee17btech11030@iith.ac.in::fe603ded-256e-47b1-b24b-a5602ab9e311" providerId="AD" clId="Web-{52E97EA7-CA00-08DA-9F5C-994A1E6569A2}" dt="2020-09-23T04:11:39.614" v="0"/>
        <pc:sldMkLst>
          <pc:docMk/>
          <pc:sldMk cId="0" sldId="288"/>
        </pc:sldMkLst>
      </pc:sldChg>
    </pc:docChg>
  </pc:docChgLst>
  <pc:docChgLst>
    <pc:chgData name="Naveen J" userId="S::cs19btech11009@iith.ac.in::09774109-88c3-4cb9-9664-bc6204746071" providerId="AD" clId="Web-{455419AF-9B7E-47B2-6C60-321F477CC333}"/>
    <pc:docChg chg="modSld">
      <pc:chgData name="Naveen J" userId="S::cs19btech11009@iith.ac.in::09774109-88c3-4cb9-9664-bc6204746071" providerId="AD" clId="Web-{455419AF-9B7E-47B2-6C60-321F477CC333}" dt="2020-09-14T05:38:01.390" v="2" actId="20577"/>
      <pc:docMkLst>
        <pc:docMk/>
      </pc:docMkLst>
      <pc:sldChg chg="modSp">
        <pc:chgData name="Naveen J" userId="S::cs19btech11009@iith.ac.in::09774109-88c3-4cb9-9664-bc6204746071" providerId="AD" clId="Web-{455419AF-9B7E-47B2-6C60-321F477CC333}" dt="2020-09-14T05:38:01.390" v="2" actId="20577"/>
        <pc:sldMkLst>
          <pc:docMk/>
          <pc:sldMk cId="0" sldId="313"/>
        </pc:sldMkLst>
        <pc:spChg chg="mod">
          <ac:chgData name="Naveen J" userId="S::cs19btech11009@iith.ac.in::09774109-88c3-4cb9-9664-bc6204746071" providerId="AD" clId="Web-{455419AF-9B7E-47B2-6C60-321F477CC333}" dt="2020-09-14T05:38:01.390" v="2" actId="20577"/>
          <ac:spMkLst>
            <pc:docMk/>
            <pc:sldMk cId="0" sldId="313"/>
            <ac:spMk id="100355" creationId="{380EA051-C09E-4A02-ADFB-CD2D73B275D9}"/>
          </ac:spMkLst>
        </pc:spChg>
      </pc:sldChg>
    </pc:docChg>
  </pc:docChgLst>
  <pc:docChgLst>
    <pc:chgData name="Krishnam Dhanush" userId="S::me18btech11022@iith.ac.in::9040ffbb-d3a8-49b0-8722-cab217cb5c74" providerId="AD" clId="Web-{54375641-B5C6-451B-A3D5-A9C48756CFD7}"/>
    <pc:docChg chg="modSld">
      <pc:chgData name="Krishnam Dhanush" userId="S::me18btech11022@iith.ac.in::9040ffbb-d3a8-49b0-8722-cab217cb5c74" providerId="AD" clId="Web-{54375641-B5C6-451B-A3D5-A9C48756CFD7}" dt="2020-09-16T05:03:44.801" v="7" actId="1076"/>
      <pc:docMkLst>
        <pc:docMk/>
      </pc:docMkLst>
      <pc:sldChg chg="modSp">
        <pc:chgData name="Krishnam Dhanush" userId="S::me18btech11022@iith.ac.in::9040ffbb-d3a8-49b0-8722-cab217cb5c74" providerId="AD" clId="Web-{54375641-B5C6-451B-A3D5-A9C48756CFD7}" dt="2020-09-16T05:03:44.801" v="7" actId="1076"/>
        <pc:sldMkLst>
          <pc:docMk/>
          <pc:sldMk cId="0" sldId="270"/>
        </pc:sldMkLst>
        <pc:spChg chg="mod">
          <ac:chgData name="Krishnam Dhanush" userId="S::me18btech11022@iith.ac.in::9040ffbb-d3a8-49b0-8722-cab217cb5c74" providerId="AD" clId="Web-{54375641-B5C6-451B-A3D5-A9C48756CFD7}" dt="2020-09-16T05:03:44.801" v="7" actId="1076"/>
          <ac:spMkLst>
            <pc:docMk/>
            <pc:sldMk cId="0" sldId="270"/>
            <ac:spMk id="40961" creationId="{7BCEDBA9-D9E2-4B26-88D9-BC37B755953F}"/>
          </ac:spMkLst>
        </pc:spChg>
      </pc:sldChg>
      <pc:sldChg chg="addSp delSp">
        <pc:chgData name="Krishnam Dhanush" userId="S::me18btech11022@iith.ac.in::9040ffbb-d3a8-49b0-8722-cab217cb5c74" providerId="AD" clId="Web-{54375641-B5C6-451B-A3D5-A9C48756CFD7}" dt="2020-09-16T04:57:49.658" v="6"/>
        <pc:sldMkLst>
          <pc:docMk/>
          <pc:sldMk cId="0" sldId="284"/>
        </pc:sldMkLst>
        <pc:spChg chg="add del">
          <ac:chgData name="Krishnam Dhanush" userId="S::me18btech11022@iith.ac.in::9040ffbb-d3a8-49b0-8722-cab217cb5c74" providerId="AD" clId="Web-{54375641-B5C6-451B-A3D5-A9C48756CFD7}" dt="2020-09-16T04:57:49.658" v="6"/>
          <ac:spMkLst>
            <pc:docMk/>
            <pc:sldMk cId="0" sldId="284"/>
            <ac:spMk id="2" creationId="{069A5675-C5F5-4124-B3A0-681AF0F440DF}"/>
          </ac:spMkLst>
        </pc:spChg>
        <pc:spChg chg="add del">
          <ac:chgData name="Krishnam Dhanush" userId="S::me18btech11022@iith.ac.in::9040ffbb-d3a8-49b0-8722-cab217cb5c74" providerId="AD" clId="Web-{54375641-B5C6-451B-A3D5-A9C48756CFD7}" dt="2020-09-16T04:57:43.892" v="5"/>
          <ac:spMkLst>
            <pc:docMk/>
            <pc:sldMk cId="0" sldId="284"/>
            <ac:spMk id="3" creationId="{F85AECF9-0F8D-4AC0-A6E2-0A925943A053}"/>
          </ac:spMkLst>
        </pc:spChg>
      </pc:sldChg>
      <pc:sldChg chg="modSp">
        <pc:chgData name="Krishnam Dhanush" userId="S::me18btech11022@iith.ac.in::9040ffbb-d3a8-49b0-8722-cab217cb5c74" providerId="AD" clId="Web-{54375641-B5C6-451B-A3D5-A9C48756CFD7}" dt="2020-09-16T04:52:16.249" v="2" actId="20577"/>
        <pc:sldMkLst>
          <pc:docMk/>
          <pc:sldMk cId="0" sldId="1347"/>
        </pc:sldMkLst>
        <pc:spChg chg="mod">
          <ac:chgData name="Krishnam Dhanush" userId="S::me18btech11022@iith.ac.in::9040ffbb-d3a8-49b0-8722-cab217cb5c74" providerId="AD" clId="Web-{54375641-B5C6-451B-A3D5-A9C48756CFD7}" dt="2020-09-16T04:52:16.249" v="2" actId="20577"/>
          <ac:spMkLst>
            <pc:docMk/>
            <pc:sldMk cId="0" sldId="1347"/>
            <ac:spMk id="20482" creationId="{F790831B-B6C4-4D81-82FD-74BF70B92EE4}"/>
          </ac:spMkLst>
        </pc:spChg>
      </pc:sldChg>
    </pc:docChg>
  </pc:docChgLst>
  <pc:docChgLst>
    <pc:chgData name="k  satya sandesh" userId="S::ma19btech11008@iith.ac.in::8a1bdb77-9453-4623-a267-102a19187bb1" providerId="AD" clId="Web-{2FE11405-2942-42D6-8B17-1E85B8251BFE}"/>
    <pc:docChg chg="modSld">
      <pc:chgData name="k  satya sandesh" userId="S::ma19btech11008@iith.ac.in::8a1bdb77-9453-4623-a267-102a19187bb1" providerId="AD" clId="Web-{2FE11405-2942-42D6-8B17-1E85B8251BFE}" dt="2020-09-21T04:23:52.030" v="5"/>
      <pc:docMkLst>
        <pc:docMk/>
      </pc:docMkLst>
      <pc:sldChg chg="addSp delSp">
        <pc:chgData name="k  satya sandesh" userId="S::ma19btech11008@iith.ac.in::8a1bdb77-9453-4623-a267-102a19187bb1" providerId="AD" clId="Web-{2FE11405-2942-42D6-8B17-1E85B8251BFE}" dt="2020-09-21T04:23:52.030" v="5"/>
        <pc:sldMkLst>
          <pc:docMk/>
          <pc:sldMk cId="0" sldId="316"/>
        </pc:sldMkLst>
        <pc:inkChg chg="add del">
          <ac:chgData name="k  satya sandesh" userId="S::ma19btech11008@iith.ac.in::8a1bdb77-9453-4623-a267-102a19187bb1" providerId="AD" clId="Web-{2FE11405-2942-42D6-8B17-1E85B8251BFE}" dt="2020-09-21T04:23:50.890" v="4"/>
          <ac:inkMkLst>
            <pc:docMk/>
            <pc:sldMk cId="0" sldId="316"/>
            <ac:inkMk id="2" creationId="{FA5B4AEF-8A12-463A-B6D8-6463CB2DC44D}"/>
          </ac:inkMkLst>
        </pc:inkChg>
        <pc:inkChg chg="add del">
          <ac:chgData name="k  satya sandesh" userId="S::ma19btech11008@iith.ac.in::8a1bdb77-9453-4623-a267-102a19187bb1" providerId="AD" clId="Web-{2FE11405-2942-42D6-8B17-1E85B8251BFE}" dt="2020-09-21T04:23:50.890" v="3"/>
          <ac:inkMkLst>
            <pc:docMk/>
            <pc:sldMk cId="0" sldId="316"/>
            <ac:inkMk id="3" creationId="{5965B67C-6B2C-466F-83D7-5982AAA6F34E}"/>
          </ac:inkMkLst>
        </pc:inkChg>
        <pc:inkChg chg="add del">
          <ac:chgData name="k  satya sandesh" userId="S::ma19btech11008@iith.ac.in::8a1bdb77-9453-4623-a267-102a19187bb1" providerId="AD" clId="Web-{2FE11405-2942-42D6-8B17-1E85B8251BFE}" dt="2020-09-21T04:23:52.030" v="5"/>
          <ac:inkMkLst>
            <pc:docMk/>
            <pc:sldMk cId="0" sldId="316"/>
            <ac:inkMk id="4" creationId="{0C825681-13EC-4D35-A02F-06C03C9833E1}"/>
          </ac:inkMkLst>
        </pc:inkChg>
      </pc:sldChg>
    </pc:docChg>
  </pc:docChgLst>
  <pc:docChgLst>
    <pc:chgData name="Sai Sidhardha Grandhi" userId="S::cs19btech11050@iith.ac.in::b06d3d4e-faaf-4e01-b217-867aa0e5e439" providerId="AD" clId="Web-{05FD6964-0273-4F80-AAA6-456D9BD005BF}"/>
    <pc:docChg chg="delSld">
      <pc:chgData name="Sai Sidhardha Grandhi" userId="S::cs19btech11050@iith.ac.in::b06d3d4e-faaf-4e01-b217-867aa0e5e439" providerId="AD" clId="Web-{05FD6964-0273-4F80-AAA6-456D9BD005BF}" dt="2020-09-20T08:10:09.775" v="0"/>
      <pc:docMkLst>
        <pc:docMk/>
      </pc:docMkLst>
      <pc:sldChg chg="del">
        <pc:chgData name="Sai Sidhardha Grandhi" userId="S::cs19btech11050@iith.ac.in::b06d3d4e-faaf-4e01-b217-867aa0e5e439" providerId="AD" clId="Web-{05FD6964-0273-4F80-AAA6-456D9BD005BF}" dt="2020-09-20T08:10:09.775" v="0"/>
        <pc:sldMkLst>
          <pc:docMk/>
          <pc:sldMk cId="0" sldId="276"/>
        </pc:sldMkLst>
      </pc:sldChg>
    </pc:docChg>
  </pc:docChgLst>
  <pc:docChgLst>
    <pc:chgData name="Dheekshitha Bheemanath" userId="S::cs18btech11006@iith.ac.in::5de2a9a8-d1cb-4c85-8a53-80711004c7ce" providerId="AD" clId="Web-{04DD5B39-7AA1-4C50-BAB0-EE03DA5116F6}"/>
    <pc:docChg chg="modSld">
      <pc:chgData name="Dheekshitha Bheemanath" userId="S::cs18btech11006@iith.ac.in::5de2a9a8-d1cb-4c85-8a53-80711004c7ce" providerId="AD" clId="Web-{04DD5B39-7AA1-4C50-BAB0-EE03DA5116F6}" dt="2020-09-17T12:28:27.983" v="1"/>
      <pc:docMkLst>
        <pc:docMk/>
      </pc:docMkLst>
      <pc:sldChg chg="addSp delSp">
        <pc:chgData name="Dheekshitha Bheemanath" userId="S::cs18btech11006@iith.ac.in::5de2a9a8-d1cb-4c85-8a53-80711004c7ce" providerId="AD" clId="Web-{04DD5B39-7AA1-4C50-BAB0-EE03DA5116F6}" dt="2020-09-17T12:28:27.983" v="1"/>
        <pc:sldMkLst>
          <pc:docMk/>
          <pc:sldMk cId="0" sldId="271"/>
        </pc:sldMkLst>
        <pc:picChg chg="add del">
          <ac:chgData name="Dheekshitha Bheemanath" userId="S::cs18btech11006@iith.ac.in::5de2a9a8-d1cb-4c85-8a53-80711004c7ce" providerId="AD" clId="Web-{04DD5B39-7AA1-4C50-BAB0-EE03DA5116F6}" dt="2020-09-17T12:28:27.983" v="1"/>
          <ac:picMkLst>
            <pc:docMk/>
            <pc:sldMk cId="0" sldId="271"/>
            <ac:picMk id="43013" creationId="{2B1F5557-7A1D-4923-AAC5-680392FE2980}"/>
          </ac:picMkLst>
        </pc:picChg>
      </pc:sldChg>
    </pc:docChg>
  </pc:docChgLst>
  <pc:docChgLst>
    <pc:chgData name="Likitha Langaru" userId="S::cs19btech11008@iith.ac.in::ac886aa3-bffd-48cf-86b4-215c7897cd46" providerId="AD" clId="Web-{C771BD30-C808-42E2-B45F-3B6472182BF8}"/>
    <pc:docChg chg="sldOrd">
      <pc:chgData name="Likitha Langaru" userId="S::cs19btech11008@iith.ac.in::ac886aa3-bffd-48cf-86b4-215c7897cd46" providerId="AD" clId="Web-{C771BD30-C808-42E2-B45F-3B6472182BF8}" dt="2020-09-20T14:15:25.515" v="0"/>
      <pc:docMkLst>
        <pc:docMk/>
      </pc:docMkLst>
      <pc:sldChg chg="ord">
        <pc:chgData name="Likitha Langaru" userId="S::cs19btech11008@iith.ac.in::ac886aa3-bffd-48cf-86b4-215c7897cd46" providerId="AD" clId="Web-{C771BD30-C808-42E2-B45F-3B6472182BF8}" dt="2020-09-20T14:15:25.515" v="0"/>
        <pc:sldMkLst>
          <pc:docMk/>
          <pc:sldMk cId="0" sldId="287"/>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 Id="rId4"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E680453-10DB-44BD-973F-484A73C1B399}"/>
              </a:ext>
            </a:extLst>
          </p:cNvPr>
          <p:cNvSpPr>
            <a:spLocks noGrp="1" noChangeArrowheads="1"/>
          </p:cNvSpPr>
          <p:nvPr>
            <p:ph type="hdr" sz="quarter"/>
          </p:nvPr>
        </p:nvSpPr>
        <p:spPr bwMode="auto">
          <a:xfrm>
            <a:off x="0" y="0"/>
            <a:ext cx="5437188" cy="511175"/>
          </a:xfrm>
          <a:prstGeom prst="rect">
            <a:avLst/>
          </a:prstGeom>
          <a:noFill/>
          <a:ln>
            <a:noFill/>
          </a:ln>
          <a:effectLst/>
        </p:spPr>
        <p:txBody>
          <a:bodyPr vert="horz" wrap="square" lIns="96661" tIns="48331" rIns="96661" bIns="48331" numCol="1" anchor="t" anchorCtr="0" compatLnSpc="1">
            <a:prstTxWarp prst="textNoShape">
              <a:avLst/>
            </a:prstTxWarp>
          </a:bodyPr>
          <a:lstStyle>
            <a:lvl1pPr defTabSz="966788">
              <a:defRPr sz="1300">
                <a:latin typeface="Times New Roman" panose="02020603050405020304" pitchFamily="18" charset="0"/>
              </a:defRPr>
            </a:lvl1pPr>
          </a:lstStyle>
          <a:p>
            <a:pPr>
              <a:defRPr/>
            </a:pPr>
            <a:r>
              <a:rPr lang="en-US" altLang="en-US"/>
              <a:t>Morgan Kaufmann Publishers</a:t>
            </a:r>
          </a:p>
        </p:txBody>
      </p:sp>
      <p:sp>
        <p:nvSpPr>
          <p:cNvPr id="6147" name="Rectangle 3">
            <a:extLst>
              <a:ext uri="{FF2B5EF4-FFF2-40B4-BE49-F238E27FC236}">
                <a16:creationId xmlns:a16="http://schemas.microsoft.com/office/drawing/2014/main" id="{7CB7D3E0-E38F-49A8-ABDE-D4B3DAB6E0DD}"/>
              </a:ext>
            </a:extLst>
          </p:cNvPr>
          <p:cNvSpPr>
            <a:spLocks noGrp="1" noChangeArrowheads="1"/>
          </p:cNvSpPr>
          <p:nvPr>
            <p:ph type="dt" sz="quarter" idx="1"/>
          </p:nvPr>
        </p:nvSpPr>
        <p:spPr bwMode="auto">
          <a:xfrm>
            <a:off x="5575300" y="0"/>
            <a:ext cx="1524000" cy="511175"/>
          </a:xfrm>
          <a:prstGeom prst="rect">
            <a:avLst/>
          </a:prstGeom>
          <a:noFill/>
          <a:ln>
            <a:noFill/>
          </a:ln>
          <a:effectLst/>
        </p:spPr>
        <p:txBody>
          <a:bodyPr vert="horz" wrap="square" lIns="96661" tIns="48331" rIns="96661" bIns="48331" numCol="1" anchor="t" anchorCtr="0" compatLnSpc="1">
            <a:prstTxWarp prst="textNoShape">
              <a:avLst/>
            </a:prstTxWarp>
          </a:bodyPr>
          <a:lstStyle>
            <a:lvl1pPr algn="r" defTabSz="966788">
              <a:defRPr sz="1300">
                <a:latin typeface="Times New Roman" panose="02020603050405020304" pitchFamily="18" charset="0"/>
              </a:defRPr>
            </a:lvl1pPr>
          </a:lstStyle>
          <a:p>
            <a:pPr>
              <a:defRPr/>
            </a:pPr>
            <a:fld id="{9190379D-9088-4D1B-AA89-3B4D57F0CE2C}" type="datetime4">
              <a:rPr lang="en-US" altLang="en-US"/>
              <a:pPr>
                <a:defRPr/>
              </a:pPr>
              <a:t>September 24, 2020</a:t>
            </a:fld>
            <a:endParaRPr lang="en-US" altLang="en-US"/>
          </a:p>
        </p:txBody>
      </p:sp>
      <p:sp>
        <p:nvSpPr>
          <p:cNvPr id="6148" name="Rectangle 4">
            <a:extLst>
              <a:ext uri="{FF2B5EF4-FFF2-40B4-BE49-F238E27FC236}">
                <a16:creationId xmlns:a16="http://schemas.microsoft.com/office/drawing/2014/main" id="{C74CD2B7-3874-4A71-AB71-2836080600E1}"/>
              </a:ext>
            </a:extLst>
          </p:cNvPr>
          <p:cNvSpPr>
            <a:spLocks noGrp="1" noChangeArrowheads="1"/>
          </p:cNvSpPr>
          <p:nvPr>
            <p:ph type="ftr" sz="quarter" idx="2"/>
          </p:nvPr>
        </p:nvSpPr>
        <p:spPr bwMode="auto">
          <a:xfrm>
            <a:off x="0" y="9723438"/>
            <a:ext cx="5437188" cy="511175"/>
          </a:xfrm>
          <a:prstGeom prst="rect">
            <a:avLst/>
          </a:prstGeom>
          <a:noFill/>
          <a:ln>
            <a:noFill/>
          </a:ln>
          <a:effectLst/>
        </p:spPr>
        <p:txBody>
          <a:bodyPr vert="horz" wrap="square" lIns="96661" tIns="48331" rIns="96661" bIns="48331" numCol="1" anchor="b" anchorCtr="0" compatLnSpc="1">
            <a:prstTxWarp prst="textNoShape">
              <a:avLst/>
            </a:prstTxWarp>
          </a:bodyPr>
          <a:lstStyle>
            <a:lvl1pPr defTabSz="966788">
              <a:defRPr sz="1300">
                <a:latin typeface="Times New Roman" panose="02020603050405020304" pitchFamily="18" charset="0"/>
              </a:defRPr>
            </a:lvl1pPr>
          </a:lstStyle>
          <a:p>
            <a:pPr>
              <a:defRPr/>
            </a:pPr>
            <a:r>
              <a:rPr lang="en-US" altLang="en-US"/>
              <a:t>Chapter 1 — Computer Abstractions and Technology</a:t>
            </a:r>
          </a:p>
        </p:txBody>
      </p:sp>
      <p:sp>
        <p:nvSpPr>
          <p:cNvPr id="6149" name="Rectangle 5">
            <a:extLst>
              <a:ext uri="{FF2B5EF4-FFF2-40B4-BE49-F238E27FC236}">
                <a16:creationId xmlns:a16="http://schemas.microsoft.com/office/drawing/2014/main" id="{D15538BA-33C4-4CA6-8570-C927E6D434AD}"/>
              </a:ext>
            </a:extLst>
          </p:cNvPr>
          <p:cNvSpPr>
            <a:spLocks noGrp="1" noChangeArrowheads="1"/>
          </p:cNvSpPr>
          <p:nvPr>
            <p:ph type="sldNum" sz="quarter" idx="3"/>
          </p:nvPr>
        </p:nvSpPr>
        <p:spPr bwMode="auto">
          <a:xfrm>
            <a:off x="5575300" y="9723438"/>
            <a:ext cx="1524000" cy="511175"/>
          </a:xfrm>
          <a:prstGeom prst="rect">
            <a:avLst/>
          </a:prstGeom>
          <a:noFill/>
          <a:ln>
            <a:noFill/>
          </a:ln>
          <a:effectLst/>
        </p:spPr>
        <p:txBody>
          <a:bodyPr vert="horz" wrap="square" lIns="96661" tIns="48331" rIns="96661" bIns="48331" numCol="1" anchor="b" anchorCtr="0" compatLnSpc="1">
            <a:prstTxWarp prst="textNoShape">
              <a:avLst/>
            </a:prstTxWarp>
          </a:bodyPr>
          <a:lstStyle>
            <a:lvl1pPr algn="r" defTabSz="966788">
              <a:defRPr sz="1300">
                <a:latin typeface="Times New Roman" panose="02020603050405020304" pitchFamily="18" charset="0"/>
              </a:defRPr>
            </a:lvl1pPr>
          </a:lstStyle>
          <a:p>
            <a:pPr>
              <a:defRPr/>
            </a:pPr>
            <a:fld id="{A63E0DBD-BDA9-42E8-B873-ABDF8A389BE6}"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8T05:35:34.045"/>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0B350EB-DCE1-49E0-A92B-F15171D86E28}"/>
              </a:ext>
            </a:extLst>
          </p:cNvPr>
          <p:cNvSpPr>
            <a:spLocks noGrp="1" noChangeArrowheads="1"/>
          </p:cNvSpPr>
          <p:nvPr>
            <p:ph type="hdr" sz="quarter"/>
          </p:nvPr>
        </p:nvSpPr>
        <p:spPr bwMode="auto">
          <a:xfrm>
            <a:off x="0" y="0"/>
            <a:ext cx="3076575" cy="511175"/>
          </a:xfrm>
          <a:prstGeom prst="rect">
            <a:avLst/>
          </a:prstGeom>
          <a:noFill/>
          <a:ln>
            <a:noFill/>
          </a:ln>
          <a:effectLst/>
        </p:spPr>
        <p:txBody>
          <a:bodyPr vert="horz" wrap="square" lIns="96661" tIns="48331" rIns="96661" bIns="48331" numCol="1" anchor="t" anchorCtr="0" compatLnSpc="1">
            <a:prstTxWarp prst="textNoShape">
              <a:avLst/>
            </a:prstTxWarp>
          </a:bodyPr>
          <a:lstStyle>
            <a:lvl1pPr defTabSz="966788">
              <a:defRPr sz="1300">
                <a:latin typeface="Times New Roman" panose="02020603050405020304" pitchFamily="18" charset="0"/>
              </a:defRPr>
            </a:lvl1pPr>
          </a:lstStyle>
          <a:p>
            <a:pPr>
              <a:defRPr/>
            </a:pPr>
            <a:r>
              <a:rPr lang="en-US" altLang="en-US"/>
              <a:t>Morgan Kaufmann Publishers</a:t>
            </a:r>
          </a:p>
        </p:txBody>
      </p:sp>
      <p:sp>
        <p:nvSpPr>
          <p:cNvPr id="8195" name="Rectangle 3">
            <a:extLst>
              <a:ext uri="{FF2B5EF4-FFF2-40B4-BE49-F238E27FC236}">
                <a16:creationId xmlns:a16="http://schemas.microsoft.com/office/drawing/2014/main" id="{F3A3ADF4-E6DA-4EC1-A06A-33E74D849CD6}"/>
              </a:ext>
            </a:extLst>
          </p:cNvPr>
          <p:cNvSpPr>
            <a:spLocks noGrp="1" noChangeArrowheads="1"/>
          </p:cNvSpPr>
          <p:nvPr>
            <p:ph type="dt" idx="1"/>
          </p:nvPr>
        </p:nvSpPr>
        <p:spPr bwMode="auto">
          <a:xfrm>
            <a:off x="4022725" y="0"/>
            <a:ext cx="3076575" cy="511175"/>
          </a:xfrm>
          <a:prstGeom prst="rect">
            <a:avLst/>
          </a:prstGeom>
          <a:noFill/>
          <a:ln>
            <a:noFill/>
          </a:ln>
          <a:effectLst/>
        </p:spPr>
        <p:txBody>
          <a:bodyPr vert="horz" wrap="square" lIns="96661" tIns="48331" rIns="96661" bIns="48331" numCol="1" anchor="t" anchorCtr="0" compatLnSpc="1">
            <a:prstTxWarp prst="textNoShape">
              <a:avLst/>
            </a:prstTxWarp>
          </a:bodyPr>
          <a:lstStyle>
            <a:lvl1pPr algn="r" defTabSz="966788">
              <a:defRPr sz="1300">
                <a:latin typeface="Times New Roman" panose="02020603050405020304" pitchFamily="18" charset="0"/>
              </a:defRPr>
            </a:lvl1pPr>
          </a:lstStyle>
          <a:p>
            <a:pPr>
              <a:defRPr/>
            </a:pPr>
            <a:fld id="{A95AC69C-254E-4803-A51C-95ED44B91406}" type="datetime4">
              <a:rPr lang="en-US" altLang="en-US"/>
              <a:pPr>
                <a:defRPr/>
              </a:pPr>
              <a:t>September 24, 2020</a:t>
            </a:fld>
            <a:endParaRPr lang="en-US" altLang="en-US"/>
          </a:p>
        </p:txBody>
      </p:sp>
      <p:sp>
        <p:nvSpPr>
          <p:cNvPr id="16388" name="Rectangle 4">
            <a:extLst>
              <a:ext uri="{FF2B5EF4-FFF2-40B4-BE49-F238E27FC236}">
                <a16:creationId xmlns:a16="http://schemas.microsoft.com/office/drawing/2014/main" id="{7ABEFF42-6575-48BE-B71D-08BAB0F251EF}"/>
              </a:ext>
            </a:extLst>
          </p:cNvPr>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a:extLst>
              <a:ext uri="{FF2B5EF4-FFF2-40B4-BE49-F238E27FC236}">
                <a16:creationId xmlns:a16="http://schemas.microsoft.com/office/drawing/2014/main" id="{2732B454-943E-4014-804E-AA9BB7F74D5D}"/>
              </a:ext>
            </a:extLst>
          </p:cNvPr>
          <p:cNvSpPr>
            <a:spLocks noGrp="1" noChangeArrowheads="1"/>
          </p:cNvSpPr>
          <p:nvPr>
            <p:ph type="body" sz="quarter" idx="3"/>
          </p:nvPr>
        </p:nvSpPr>
        <p:spPr bwMode="auto">
          <a:xfrm>
            <a:off x="946150" y="4862513"/>
            <a:ext cx="5207000" cy="4603750"/>
          </a:xfrm>
          <a:prstGeom prst="rect">
            <a:avLst/>
          </a:prstGeom>
          <a:noFill/>
          <a:ln>
            <a:noFill/>
          </a:ln>
          <a:effectLst/>
        </p:spPr>
        <p:txBody>
          <a:bodyPr vert="horz" wrap="square" lIns="96661" tIns="48331" rIns="96661" bIns="48331"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8198" name="Rectangle 6">
            <a:extLst>
              <a:ext uri="{FF2B5EF4-FFF2-40B4-BE49-F238E27FC236}">
                <a16:creationId xmlns:a16="http://schemas.microsoft.com/office/drawing/2014/main" id="{0F006216-6399-445F-9E79-32AD2DDEC5BE}"/>
              </a:ext>
            </a:extLst>
          </p:cNvPr>
          <p:cNvSpPr>
            <a:spLocks noGrp="1" noChangeArrowheads="1"/>
          </p:cNvSpPr>
          <p:nvPr>
            <p:ph type="ftr" sz="quarter" idx="4"/>
          </p:nvPr>
        </p:nvSpPr>
        <p:spPr bwMode="auto">
          <a:xfrm>
            <a:off x="0" y="9723438"/>
            <a:ext cx="3076575" cy="511175"/>
          </a:xfrm>
          <a:prstGeom prst="rect">
            <a:avLst/>
          </a:prstGeom>
          <a:noFill/>
          <a:ln>
            <a:noFill/>
          </a:ln>
          <a:effectLst/>
        </p:spPr>
        <p:txBody>
          <a:bodyPr vert="horz" wrap="square" lIns="96661" tIns="48331" rIns="96661" bIns="48331" numCol="1" anchor="b" anchorCtr="0" compatLnSpc="1">
            <a:prstTxWarp prst="textNoShape">
              <a:avLst/>
            </a:prstTxWarp>
          </a:bodyPr>
          <a:lstStyle>
            <a:lvl1pPr defTabSz="966788">
              <a:defRPr sz="1300">
                <a:latin typeface="Times New Roman" panose="02020603050405020304" pitchFamily="18" charset="0"/>
              </a:defRPr>
            </a:lvl1pPr>
          </a:lstStyle>
          <a:p>
            <a:pPr>
              <a:defRPr/>
            </a:pPr>
            <a:r>
              <a:rPr lang="en-US" altLang="en-US"/>
              <a:t>Chapter 1 — Computer Abstractions and Technology</a:t>
            </a:r>
          </a:p>
        </p:txBody>
      </p:sp>
      <p:sp>
        <p:nvSpPr>
          <p:cNvPr id="8199" name="Rectangle 7">
            <a:extLst>
              <a:ext uri="{FF2B5EF4-FFF2-40B4-BE49-F238E27FC236}">
                <a16:creationId xmlns:a16="http://schemas.microsoft.com/office/drawing/2014/main" id="{D4E6A589-6131-44FC-A084-75E4E52898A5}"/>
              </a:ext>
            </a:extLst>
          </p:cNvPr>
          <p:cNvSpPr>
            <a:spLocks noGrp="1" noChangeArrowheads="1"/>
          </p:cNvSpPr>
          <p:nvPr>
            <p:ph type="sldNum" sz="quarter" idx="5"/>
          </p:nvPr>
        </p:nvSpPr>
        <p:spPr bwMode="auto">
          <a:xfrm>
            <a:off x="4022725" y="9723438"/>
            <a:ext cx="3076575" cy="511175"/>
          </a:xfrm>
          <a:prstGeom prst="rect">
            <a:avLst/>
          </a:prstGeom>
          <a:noFill/>
          <a:ln>
            <a:noFill/>
          </a:ln>
          <a:effectLst/>
        </p:spPr>
        <p:txBody>
          <a:bodyPr vert="horz" wrap="square" lIns="96661" tIns="48331" rIns="96661" bIns="48331" numCol="1" anchor="b" anchorCtr="0" compatLnSpc="1">
            <a:prstTxWarp prst="textNoShape">
              <a:avLst/>
            </a:prstTxWarp>
          </a:bodyPr>
          <a:lstStyle>
            <a:lvl1pPr algn="r" defTabSz="966788">
              <a:defRPr sz="1300">
                <a:latin typeface="Times New Roman" panose="02020603050405020304" pitchFamily="18" charset="0"/>
              </a:defRPr>
            </a:lvl1pPr>
          </a:lstStyle>
          <a:p>
            <a:pPr>
              <a:defRPr/>
            </a:pPr>
            <a:fld id="{F5AA0EE3-A5B0-4E6E-81FE-02224B39E97D}"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9AF13040-B4A8-4963-A798-CBD2A6CB3AB1}"/>
              </a:ext>
            </a:extLst>
          </p:cNvPr>
          <p:cNvSpPr>
            <a:spLocks noGrp="1" noRot="1" noChangeAspect="1" noChangeArrowheads="1" noTextEdit="1"/>
          </p:cNvSpPr>
          <p:nvPr>
            <p:ph type="sldImg"/>
          </p:nvPr>
        </p:nvSpPr>
        <p:spPr>
          <a:ln/>
        </p:spPr>
      </p:sp>
      <p:sp>
        <p:nvSpPr>
          <p:cNvPr id="19458" name="Notes Placeholder 2">
            <a:extLst>
              <a:ext uri="{FF2B5EF4-FFF2-40B4-BE49-F238E27FC236}">
                <a16:creationId xmlns:a16="http://schemas.microsoft.com/office/drawing/2014/main" id="{56107320-694B-4B67-A853-8C9FB679AC7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19459" name="Header Placeholder 3">
            <a:extLst>
              <a:ext uri="{FF2B5EF4-FFF2-40B4-BE49-F238E27FC236}">
                <a16:creationId xmlns:a16="http://schemas.microsoft.com/office/drawing/2014/main" id="{85374A2E-A21A-4131-BAEE-C19C86FA5CAA}"/>
              </a:ext>
            </a:extLst>
          </p:cNvPr>
          <p:cNvSpPr>
            <a:spLocks noGrp="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19460" name="Date Placeholder 4">
            <a:extLst>
              <a:ext uri="{FF2B5EF4-FFF2-40B4-BE49-F238E27FC236}">
                <a16:creationId xmlns:a16="http://schemas.microsoft.com/office/drawing/2014/main" id="{F82893D3-5741-4D82-86A2-3F54686B2CA1}"/>
              </a:ext>
            </a:extLst>
          </p:cNvPr>
          <p:cNvSpPr>
            <a:spLocks noGrp="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F5C555BA-AECA-468C-ACCF-1AE2D252443D}"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19461" name="Footer Placeholder 5">
            <a:extLst>
              <a:ext uri="{FF2B5EF4-FFF2-40B4-BE49-F238E27FC236}">
                <a16:creationId xmlns:a16="http://schemas.microsoft.com/office/drawing/2014/main" id="{2A0FF3CD-AE59-4FA7-BA9C-C37DD287474E}"/>
              </a:ext>
            </a:extLst>
          </p:cNvPr>
          <p:cNvSpPr>
            <a:spLocks noGrp="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9462" name="Slide Number Placeholder 6">
            <a:extLst>
              <a:ext uri="{FF2B5EF4-FFF2-40B4-BE49-F238E27FC236}">
                <a16:creationId xmlns:a16="http://schemas.microsoft.com/office/drawing/2014/main" id="{68BD0F1C-28C2-45E0-9A6B-FD18FD2CAB2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707C57CA-DCDD-4C7F-887B-32DB2C92C845}"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1AE68E39-A7A9-4A97-A0B8-3A3080F5A68D}"/>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39938" name="Rectangle 3">
            <a:extLst>
              <a:ext uri="{FF2B5EF4-FFF2-40B4-BE49-F238E27FC236}">
                <a16:creationId xmlns:a16="http://schemas.microsoft.com/office/drawing/2014/main" id="{3A288795-A573-46F1-B965-5E3F2B54AA56}"/>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2893D09B-2072-41B7-BF69-991664F58DC8}"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39939" name="Rectangle 6">
            <a:extLst>
              <a:ext uri="{FF2B5EF4-FFF2-40B4-BE49-F238E27FC236}">
                <a16:creationId xmlns:a16="http://schemas.microsoft.com/office/drawing/2014/main" id="{BE632ABE-0A04-4A66-985C-DE9503855715}"/>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39940" name="Rectangle 7">
            <a:extLst>
              <a:ext uri="{FF2B5EF4-FFF2-40B4-BE49-F238E27FC236}">
                <a16:creationId xmlns:a16="http://schemas.microsoft.com/office/drawing/2014/main" id="{168C1A65-B38C-42AD-A646-925CFD176FC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7406ADD1-7D33-441E-A8F2-88C08E4F82D6}" type="slidenum">
              <a:rPr lang="en-US" altLang="en-US" smtClean="0">
                <a:latin typeface="Times New Roman" panose="02020603050405020304" pitchFamily="18" charset="0"/>
              </a:rPr>
              <a:pPr/>
              <a:t>10</a:t>
            </a:fld>
            <a:endParaRPr lang="en-US" altLang="en-US">
              <a:latin typeface="Times New Roman" panose="02020603050405020304" pitchFamily="18" charset="0"/>
            </a:endParaRPr>
          </a:p>
        </p:txBody>
      </p:sp>
      <p:sp>
        <p:nvSpPr>
          <p:cNvPr id="39941" name="Rectangle 2">
            <a:extLst>
              <a:ext uri="{FF2B5EF4-FFF2-40B4-BE49-F238E27FC236}">
                <a16:creationId xmlns:a16="http://schemas.microsoft.com/office/drawing/2014/main" id="{43C61F42-92F9-4CA2-B475-3E5656B8EE07}"/>
              </a:ext>
            </a:extLst>
          </p:cNvPr>
          <p:cNvSpPr>
            <a:spLocks noGrp="1" noRot="1" noChangeAspect="1" noChangeArrowheads="1" noTextEdit="1"/>
          </p:cNvSpPr>
          <p:nvPr>
            <p:ph type="sldImg"/>
          </p:nvPr>
        </p:nvSpPr>
        <p:spPr>
          <a:ln/>
        </p:spPr>
      </p:sp>
      <p:sp>
        <p:nvSpPr>
          <p:cNvPr id="39942" name="Rectangle 3">
            <a:extLst>
              <a:ext uri="{FF2B5EF4-FFF2-40B4-BE49-F238E27FC236}">
                <a16:creationId xmlns:a16="http://schemas.microsoft.com/office/drawing/2014/main" id="{181C82D6-3553-4249-95E0-A1EA7B45718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71450" indent="-171450">
              <a:buFontTx/>
              <a:buChar char="-"/>
            </a:pPr>
            <a:r>
              <a:rPr lang="en-AU" altLang="en-US"/>
              <a:t>How are programs written in a high-level lang, such as C or Java translated into the language of the hardware, and the hardware execute those programs?</a:t>
            </a:r>
          </a:p>
          <a:p>
            <a:pPr marL="171450" indent="-171450">
              <a:buFontTx/>
              <a:buChar char="-"/>
            </a:pPr>
            <a:r>
              <a:rPr lang="en-AU" altLang="en-US"/>
              <a:t>What is the interface between s/w and h/w? How s/w instruct hardware?</a:t>
            </a:r>
          </a:p>
          <a:p>
            <a:pPr marL="171450" indent="-171450">
              <a:buFontTx/>
              <a:buChar char="-"/>
            </a:pPr>
            <a:r>
              <a:rPr lang="en-AU" altLang="en-US"/>
              <a:t>What determines a performance &amp; how it can be improved? program -&gt; machine language -&gt; h/w executes the program!</a:t>
            </a:r>
          </a:p>
          <a:p>
            <a:pPr marL="171450" indent="-171450">
              <a:buFontTx/>
              <a:buChar char="-"/>
            </a:pPr>
            <a:r>
              <a:rPr lang="en-AU" altLang="en-US"/>
              <a:t>What techniques h/w designers use to improve performance?</a:t>
            </a:r>
          </a:p>
          <a:p>
            <a:pPr marL="171450" indent="-171450">
              <a:buFontTx/>
              <a:buChar char="-"/>
            </a:pPr>
            <a:r>
              <a:rPr lang="en-AU" altLang="en-US"/>
              <a:t>Reasons for moving from sequential processing to parallel processing?</a:t>
            </a:r>
          </a:p>
          <a:p>
            <a:pPr marL="171450" indent="-171450">
              <a:buFontTx/>
              <a:buChar char="-"/>
            </a:pPr>
            <a:endParaRPr lang="en-AU" altLang="en-US"/>
          </a:p>
          <a:p>
            <a:pPr marL="171450" indent="-171450">
              <a:buFontTx/>
              <a:buChar char="-"/>
            </a:pPr>
            <a:r>
              <a:rPr lang="en-AU" altLang="en-US"/>
              <a:t>Why one has to understand answers to these questions? </a:t>
            </a:r>
          </a:p>
          <a:p>
            <a:pPr marL="628650" lvl="1" indent="-171450">
              <a:buFontTx/>
              <a:buChar char="-"/>
            </a:pPr>
            <a:r>
              <a:rPr lang="en-AU" altLang="en-US"/>
              <a:t>Without that improving program performance or evaluate what features make one computer better than another will be a complex process of trial and error!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AA0B6C7C-4A92-45D7-BBD3-A409D94DA4FF}"/>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37890" name="Rectangle 3">
            <a:extLst>
              <a:ext uri="{FF2B5EF4-FFF2-40B4-BE49-F238E27FC236}">
                <a16:creationId xmlns:a16="http://schemas.microsoft.com/office/drawing/2014/main" id="{69E227AD-7364-4798-BB1B-D49A1D9EF14F}"/>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10F3576C-8AA9-4992-A986-4B89B90AA7D8}"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37891" name="Rectangle 6">
            <a:extLst>
              <a:ext uri="{FF2B5EF4-FFF2-40B4-BE49-F238E27FC236}">
                <a16:creationId xmlns:a16="http://schemas.microsoft.com/office/drawing/2014/main" id="{C569A47B-DE6A-46FF-B1D5-871165FC9556}"/>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37892" name="Rectangle 7">
            <a:extLst>
              <a:ext uri="{FF2B5EF4-FFF2-40B4-BE49-F238E27FC236}">
                <a16:creationId xmlns:a16="http://schemas.microsoft.com/office/drawing/2014/main" id="{55642B23-B4A1-4888-A114-6747D0AD98E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553A2C84-1826-4366-ABAC-C1C62184A7E0}" type="slidenum">
              <a:rPr lang="en-US" altLang="en-US" smtClean="0">
                <a:latin typeface="Times New Roman" panose="02020603050405020304" pitchFamily="18" charset="0"/>
              </a:rPr>
              <a:pPr/>
              <a:t>11</a:t>
            </a:fld>
            <a:endParaRPr lang="en-US" altLang="en-US">
              <a:latin typeface="Times New Roman" panose="02020603050405020304" pitchFamily="18" charset="0"/>
            </a:endParaRPr>
          </a:p>
        </p:txBody>
      </p:sp>
      <p:sp>
        <p:nvSpPr>
          <p:cNvPr id="37893" name="Rectangle 2">
            <a:extLst>
              <a:ext uri="{FF2B5EF4-FFF2-40B4-BE49-F238E27FC236}">
                <a16:creationId xmlns:a16="http://schemas.microsoft.com/office/drawing/2014/main" id="{7728FD6A-5DE8-43BC-957F-B8530E70241D}"/>
              </a:ext>
            </a:extLst>
          </p:cNvPr>
          <p:cNvSpPr>
            <a:spLocks noGrp="1" noRot="1" noChangeAspect="1" noChangeArrowheads="1" noTextEdit="1"/>
          </p:cNvSpPr>
          <p:nvPr>
            <p:ph type="sldImg"/>
          </p:nvPr>
        </p:nvSpPr>
        <p:spPr>
          <a:ln/>
        </p:spPr>
      </p:sp>
      <p:sp>
        <p:nvSpPr>
          <p:cNvPr id="37894" name="Rectangle 3">
            <a:extLst>
              <a:ext uri="{FF2B5EF4-FFF2-40B4-BE49-F238E27FC236}">
                <a16:creationId xmlns:a16="http://schemas.microsoft.com/office/drawing/2014/main" id="{2BB78543-2801-4D4E-AA1E-F4AB4473348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71450" indent="-171450">
              <a:buFontTx/>
              <a:buChar char="-"/>
            </a:pPr>
            <a:r>
              <a:rPr lang="en-US" altLang="en-US"/>
              <a:t>Globally, devices and connections are growing faster (10 percent CAGR) than both the population (1.0 percent CAGR) and the Internet users (6 percent CAGR).</a:t>
            </a:r>
          </a:p>
          <a:p>
            <a:pPr marL="171450" indent="-171450">
              <a:buFontTx/>
              <a:buChar char="-"/>
            </a:pPr>
            <a:r>
              <a:rPr lang="en-US" altLang="en-US"/>
              <a:t>A growing number of M2M applications, such as smart meters, video surveillance, healthcare monitoring, transportation, and package or asset tracking, are contributing in a major way to the growth of devices and connections.</a:t>
            </a:r>
          </a:p>
          <a:p>
            <a:pPr marL="171450" indent="-171450">
              <a:buFontTx/>
              <a:buChar char="-"/>
            </a:pPr>
            <a:r>
              <a:rPr lang="en-US" altLang="en-US"/>
              <a:t>By 2023, M2M connections will be half or 50 percent of the total devices and connections.</a:t>
            </a:r>
          </a:p>
          <a:p>
            <a:pPr marL="171450" indent="-171450">
              <a:buFontTx/>
              <a:buChar char="-"/>
            </a:pPr>
            <a:endParaRPr lang="en-AU"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D1BF8C57-D6CC-4A02-9881-CCD9924FC800}"/>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41986" name="Rectangle 3">
            <a:extLst>
              <a:ext uri="{FF2B5EF4-FFF2-40B4-BE49-F238E27FC236}">
                <a16:creationId xmlns:a16="http://schemas.microsoft.com/office/drawing/2014/main" id="{B06467CF-9921-4F6A-9D34-EDB26C9A7108}"/>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32E0283D-4E6C-4DC8-9006-A00E31FED7B2}"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41987" name="Rectangle 6">
            <a:extLst>
              <a:ext uri="{FF2B5EF4-FFF2-40B4-BE49-F238E27FC236}">
                <a16:creationId xmlns:a16="http://schemas.microsoft.com/office/drawing/2014/main" id="{ECF4DBDB-8EFD-4667-A9BD-6CCA5F2F860E}"/>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41988" name="Rectangle 7">
            <a:extLst>
              <a:ext uri="{FF2B5EF4-FFF2-40B4-BE49-F238E27FC236}">
                <a16:creationId xmlns:a16="http://schemas.microsoft.com/office/drawing/2014/main" id="{9FE39BE2-041D-4D47-956C-60D3666CF8D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50C6BC2F-1995-464F-BBD4-9CE40B75932C}" type="slidenum">
              <a:rPr lang="en-US" altLang="en-US" smtClean="0">
                <a:latin typeface="Times New Roman" panose="02020603050405020304" pitchFamily="18" charset="0"/>
              </a:rPr>
              <a:pPr/>
              <a:t>12</a:t>
            </a:fld>
            <a:endParaRPr lang="en-US" altLang="en-US">
              <a:latin typeface="Times New Roman" panose="02020603050405020304" pitchFamily="18" charset="0"/>
            </a:endParaRPr>
          </a:p>
        </p:txBody>
      </p:sp>
      <p:sp>
        <p:nvSpPr>
          <p:cNvPr id="41989" name="Rectangle 2">
            <a:extLst>
              <a:ext uri="{FF2B5EF4-FFF2-40B4-BE49-F238E27FC236}">
                <a16:creationId xmlns:a16="http://schemas.microsoft.com/office/drawing/2014/main" id="{007EE342-164B-4541-815F-F3AEE64C9124}"/>
              </a:ext>
            </a:extLst>
          </p:cNvPr>
          <p:cNvSpPr>
            <a:spLocks noGrp="1" noRot="1" noChangeAspect="1" noChangeArrowheads="1" noTextEdit="1"/>
          </p:cNvSpPr>
          <p:nvPr>
            <p:ph type="sldImg"/>
          </p:nvPr>
        </p:nvSpPr>
        <p:spPr>
          <a:ln/>
        </p:spPr>
      </p:sp>
      <p:sp>
        <p:nvSpPr>
          <p:cNvPr id="41990" name="Rectangle 3">
            <a:extLst>
              <a:ext uri="{FF2B5EF4-FFF2-40B4-BE49-F238E27FC236}">
                <a16:creationId xmlns:a16="http://schemas.microsoft.com/office/drawing/2014/main" id="{FC7EAA2B-DE12-4F86-A97C-413130B514F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71450" indent="-171450">
              <a:buFontTx/>
              <a:buChar char="-"/>
            </a:pPr>
            <a:r>
              <a:rPr lang="en-AU" altLang="en-US"/>
              <a:t>Algorithm determines #operations</a:t>
            </a:r>
          </a:p>
          <a:p>
            <a:pPr marL="171450" indent="-171450">
              <a:buFontTx/>
              <a:buChar char="-"/>
            </a:pPr>
            <a:r>
              <a:rPr lang="en-AU" altLang="en-US"/>
              <a:t>PL, comp, arch determine #machine instructions per operation</a:t>
            </a:r>
          </a:p>
          <a:p>
            <a:pPr marL="171450" indent="-171450">
              <a:buFontTx/>
              <a:buChar char="-"/>
            </a:pPr>
            <a:r>
              <a:rPr lang="en-AU" altLang="en-US"/>
              <a:t>Processor and mem system determine how fast each instruction can be executed</a:t>
            </a:r>
          </a:p>
          <a:p>
            <a:pPr marL="171450" indent="-171450">
              <a:buFontTx/>
              <a:buChar char="-"/>
            </a:pPr>
            <a:r>
              <a:rPr lang="en-AU" altLang="en-US"/>
              <a:t>I/O system determine how fast I/O operations are executed</a:t>
            </a:r>
          </a:p>
          <a:p>
            <a:pPr marL="171450" indent="-171450">
              <a:buFontTx/>
              <a:buChar char="-"/>
            </a:pPr>
            <a:endParaRPr lang="en-AU"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73877212-F2F0-426C-ADFD-EF831A6F1F4D}"/>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44034" name="Rectangle 3">
            <a:extLst>
              <a:ext uri="{FF2B5EF4-FFF2-40B4-BE49-F238E27FC236}">
                <a16:creationId xmlns:a16="http://schemas.microsoft.com/office/drawing/2014/main" id="{3219BD79-6655-412E-B18E-0FFC553D8822}"/>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A08AC752-9341-4537-BA48-23CD78459B94}"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44035" name="Rectangle 6">
            <a:extLst>
              <a:ext uri="{FF2B5EF4-FFF2-40B4-BE49-F238E27FC236}">
                <a16:creationId xmlns:a16="http://schemas.microsoft.com/office/drawing/2014/main" id="{94A58862-71A5-49A7-BED3-ABE1D50E8B45}"/>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44036" name="Rectangle 7">
            <a:extLst>
              <a:ext uri="{FF2B5EF4-FFF2-40B4-BE49-F238E27FC236}">
                <a16:creationId xmlns:a16="http://schemas.microsoft.com/office/drawing/2014/main" id="{7A098F5F-EE2C-4F1B-A55B-E73952CC4DA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BA628B3A-3C62-426A-9A94-01B00856D94A}" type="slidenum">
              <a:rPr lang="en-US" altLang="en-US" smtClean="0">
                <a:latin typeface="Times New Roman" panose="02020603050405020304" pitchFamily="18" charset="0"/>
              </a:rPr>
              <a:pPr/>
              <a:t>13</a:t>
            </a:fld>
            <a:endParaRPr lang="en-US" altLang="en-US">
              <a:latin typeface="Times New Roman" panose="02020603050405020304" pitchFamily="18" charset="0"/>
            </a:endParaRPr>
          </a:p>
        </p:txBody>
      </p:sp>
      <p:sp>
        <p:nvSpPr>
          <p:cNvPr id="44037" name="Rectangle 2">
            <a:extLst>
              <a:ext uri="{FF2B5EF4-FFF2-40B4-BE49-F238E27FC236}">
                <a16:creationId xmlns:a16="http://schemas.microsoft.com/office/drawing/2014/main" id="{5C88DC8B-F22E-4ADD-9D2F-8EBB66544C64}"/>
              </a:ext>
            </a:extLst>
          </p:cNvPr>
          <p:cNvSpPr>
            <a:spLocks noGrp="1" noRot="1" noChangeAspect="1" noChangeArrowheads="1" noTextEdit="1"/>
          </p:cNvSpPr>
          <p:nvPr>
            <p:ph type="sldImg"/>
          </p:nvPr>
        </p:nvSpPr>
        <p:spPr>
          <a:ln/>
        </p:spPr>
      </p:sp>
      <p:sp>
        <p:nvSpPr>
          <p:cNvPr id="44038" name="Rectangle 3">
            <a:extLst>
              <a:ext uri="{FF2B5EF4-FFF2-40B4-BE49-F238E27FC236}">
                <a16:creationId xmlns:a16="http://schemas.microsoft.com/office/drawing/2014/main" id="{F748980A-98B3-4576-B68A-A7A13B62BDE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71450" indent="-171450">
              <a:buFontTx/>
              <a:buChar char="-"/>
            </a:pPr>
            <a:r>
              <a:rPr lang="en-AU" altLang="en-US"/>
              <a:t>App software (whatapp to banking apps to webrowser)</a:t>
            </a:r>
          </a:p>
          <a:p>
            <a:pPr marL="171450" indent="-171450">
              <a:buFontTx/>
              <a:buChar char="-"/>
            </a:pPr>
            <a:r>
              <a:rPr lang="en-AU" altLang="en-US"/>
              <a:t>underlying libraries both kernel/OS and user apps - compilers, s/w that talks to h/w, memory management, process/thread scheduling code, etc.</a:t>
            </a:r>
          </a:p>
          <a:p>
            <a:pPr marL="171450" indent="-171450">
              <a:buFontTx/>
              <a:buChar char="-"/>
            </a:pPr>
            <a:r>
              <a:rPr lang="en-AU" altLang="en-US"/>
              <a:t>CPU, DRAM, I/O controllers (PCI)</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F6E6DAD3-1380-4AE2-A22F-54AEC19BA1A0}"/>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46082" name="Rectangle 3">
            <a:extLst>
              <a:ext uri="{FF2B5EF4-FFF2-40B4-BE49-F238E27FC236}">
                <a16:creationId xmlns:a16="http://schemas.microsoft.com/office/drawing/2014/main" id="{5404BBBF-2B0B-44EB-8F5E-A26E8832A528}"/>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FF73BC26-08D8-455E-9B5B-2E8DA1A99932}"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46083" name="Rectangle 6">
            <a:extLst>
              <a:ext uri="{FF2B5EF4-FFF2-40B4-BE49-F238E27FC236}">
                <a16:creationId xmlns:a16="http://schemas.microsoft.com/office/drawing/2014/main" id="{19FEDC72-275E-4324-A4E7-53924AA625A0}"/>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46084" name="Rectangle 7">
            <a:extLst>
              <a:ext uri="{FF2B5EF4-FFF2-40B4-BE49-F238E27FC236}">
                <a16:creationId xmlns:a16="http://schemas.microsoft.com/office/drawing/2014/main" id="{EA56228D-0825-4A59-AE00-5B270EAB79A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63924F41-2DD6-4FF5-BD7B-9000DA9855F3}" type="slidenum">
              <a:rPr lang="en-US" altLang="en-US" smtClean="0">
                <a:latin typeface="Times New Roman" panose="02020603050405020304" pitchFamily="18" charset="0"/>
              </a:rPr>
              <a:pPr/>
              <a:t>14</a:t>
            </a:fld>
            <a:endParaRPr lang="en-US" altLang="en-US">
              <a:latin typeface="Times New Roman" panose="02020603050405020304" pitchFamily="18" charset="0"/>
            </a:endParaRPr>
          </a:p>
        </p:txBody>
      </p:sp>
      <p:sp>
        <p:nvSpPr>
          <p:cNvPr id="46085" name="Rectangle 2">
            <a:extLst>
              <a:ext uri="{FF2B5EF4-FFF2-40B4-BE49-F238E27FC236}">
                <a16:creationId xmlns:a16="http://schemas.microsoft.com/office/drawing/2014/main" id="{D1AB95CD-4FEE-4AC4-88A0-96312E5BF01D}"/>
              </a:ext>
            </a:extLst>
          </p:cNvPr>
          <p:cNvSpPr>
            <a:spLocks noGrp="1" noRot="1" noChangeAspect="1" noChangeArrowheads="1" noTextEdit="1"/>
          </p:cNvSpPr>
          <p:nvPr>
            <p:ph type="sldImg"/>
          </p:nvPr>
        </p:nvSpPr>
        <p:spPr>
          <a:ln/>
        </p:spPr>
      </p:sp>
      <p:sp>
        <p:nvSpPr>
          <p:cNvPr id="46086" name="Rectangle 3">
            <a:extLst>
              <a:ext uri="{FF2B5EF4-FFF2-40B4-BE49-F238E27FC236}">
                <a16:creationId xmlns:a16="http://schemas.microsoft.com/office/drawing/2014/main" id="{00DFC47C-FB77-43D3-94DC-8F1272E9421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71450" indent="-171450">
              <a:buFontTx/>
              <a:buChar char="-"/>
            </a:pPr>
            <a:r>
              <a:rPr lang="en-AU" altLang="en-US"/>
              <a:t>Computers are slaves to commands</a:t>
            </a:r>
          </a:p>
          <a:p>
            <a:pPr marL="171450" indent="-171450">
              <a:buFontTx/>
              <a:buChar char="-"/>
            </a:pPr>
            <a:r>
              <a:rPr lang="en-AU" altLang="en-US"/>
              <a:t>However it understands only 1’s and 0’s – a tedious job for programmers to give instructions in 1’s and 0’s</a:t>
            </a:r>
          </a:p>
          <a:p>
            <a:pPr marL="628650" lvl="1" indent="-171450">
              <a:buFontTx/>
              <a:buChar char="-"/>
            </a:pPr>
            <a:r>
              <a:rPr lang="en-AU" altLang="en-US"/>
              <a:t>Like alphabets</a:t>
            </a:r>
          </a:p>
          <a:p>
            <a:pPr marL="171450" indent="-171450">
              <a:buFontTx/>
              <a:buChar char="-"/>
            </a:pPr>
            <a:r>
              <a:rPr lang="en-AU" altLang="en-US"/>
              <a:t>So we invented assembler that translates textual instructions to binary</a:t>
            </a:r>
          </a:p>
          <a:p>
            <a:pPr marL="628650" lvl="1" indent="-171450">
              <a:buFontTx/>
              <a:buChar char="-"/>
            </a:pPr>
            <a:r>
              <a:rPr lang="en-AU" altLang="en-US"/>
              <a:t>Like dictionary </a:t>
            </a:r>
            <a:r>
              <a:rPr lang="en-AU" altLang="en-US">
                <a:sym typeface="Wingdings" panose="05000000000000000000" pitchFamily="2" charset="2"/>
              </a:rPr>
              <a:t></a:t>
            </a:r>
            <a:endParaRPr lang="en-AU" altLang="en-US"/>
          </a:p>
          <a:p>
            <a:pPr marL="628650" lvl="1" indent="-171450">
              <a:buFontTx/>
              <a:buChar char="-"/>
            </a:pPr>
            <a:r>
              <a:rPr lang="en-AU" altLang="en-US"/>
              <a:t>Assembly language requires programmer to write one line for every instruction, forcing programmer to think like the computer.</a:t>
            </a:r>
          </a:p>
          <a:p>
            <a:pPr marL="628650" lvl="1" indent="-171450">
              <a:buFontTx/>
              <a:buChar char="-"/>
            </a:pPr>
            <a:r>
              <a:rPr lang="en-AU" altLang="en-US"/>
              <a:t>Although this is better than binary, still far from the human language, say normal English</a:t>
            </a:r>
          </a:p>
          <a:p>
            <a:pPr marL="171450" indent="-171450">
              <a:buFontTx/>
              <a:buChar char="-"/>
            </a:pPr>
            <a:r>
              <a:rPr lang="en-AU" altLang="en-US"/>
              <a:t>Today creation of HLL like c, java, python, are one of great breakthroughs </a:t>
            </a:r>
          </a:p>
          <a:p>
            <a:pPr marL="628650" lvl="1" indent="-171450">
              <a:buFontTx/>
              <a:buChar char="-"/>
            </a:pPr>
            <a:r>
              <a:rPr lang="en-AU" altLang="en-US"/>
              <a:t> the creation increased productivity, and </a:t>
            </a:r>
          </a:p>
          <a:p>
            <a:pPr marL="628650" lvl="1" indent="-171450">
              <a:buFontTx/>
              <a:buChar char="-"/>
            </a:pPr>
            <a:r>
              <a:rPr lang="en-AU" altLang="en-US"/>
              <a:t>make humans think in a more natural language.</a:t>
            </a:r>
          </a:p>
          <a:p>
            <a:pPr marL="171450" indent="-171450">
              <a:buFontTx/>
              <a:buChar char="-"/>
            </a:pPr>
            <a:r>
              <a:rPr lang="en-AU" altLang="en-US"/>
              <a:t>HLL </a:t>
            </a:r>
            <a:r>
              <a:rPr lang="en-AU" altLang="en-US">
                <a:sym typeface="Wingdings" panose="05000000000000000000" pitchFamily="2" charset="2"/>
              </a:rPr>
              <a:t> compilers  assembly language  assembly  binary code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E6182ADF-2491-45C1-AFF5-A19421CEB888}"/>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48130" name="Rectangle 3">
            <a:extLst>
              <a:ext uri="{FF2B5EF4-FFF2-40B4-BE49-F238E27FC236}">
                <a16:creationId xmlns:a16="http://schemas.microsoft.com/office/drawing/2014/main" id="{86170BA2-9D67-42A2-B05C-B53CA8445AB2}"/>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29CEC1D3-B379-48C7-8298-F27C7D632CDE}"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48131" name="Rectangle 6">
            <a:extLst>
              <a:ext uri="{FF2B5EF4-FFF2-40B4-BE49-F238E27FC236}">
                <a16:creationId xmlns:a16="http://schemas.microsoft.com/office/drawing/2014/main" id="{5EB26B3D-C629-4975-BDCA-02F4190D8841}"/>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48132" name="Rectangle 7">
            <a:extLst>
              <a:ext uri="{FF2B5EF4-FFF2-40B4-BE49-F238E27FC236}">
                <a16:creationId xmlns:a16="http://schemas.microsoft.com/office/drawing/2014/main" id="{C98C4998-E87B-47EB-AB7E-63E3DE06DD0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839D9DFE-0616-4095-BC8E-7072060827CE}" type="slidenum">
              <a:rPr lang="en-US" altLang="en-US" smtClean="0">
                <a:latin typeface="Times New Roman" panose="02020603050405020304" pitchFamily="18" charset="0"/>
              </a:rPr>
              <a:pPr/>
              <a:t>15</a:t>
            </a:fld>
            <a:endParaRPr lang="en-US" altLang="en-US">
              <a:latin typeface="Times New Roman" panose="02020603050405020304" pitchFamily="18" charset="0"/>
            </a:endParaRPr>
          </a:p>
        </p:txBody>
      </p:sp>
      <p:sp>
        <p:nvSpPr>
          <p:cNvPr id="48133" name="Rectangle 2">
            <a:extLst>
              <a:ext uri="{FF2B5EF4-FFF2-40B4-BE49-F238E27FC236}">
                <a16:creationId xmlns:a16="http://schemas.microsoft.com/office/drawing/2014/main" id="{D9AC8EF1-E0D4-48C2-A35E-A94F163859A1}"/>
              </a:ext>
            </a:extLst>
          </p:cNvPr>
          <p:cNvSpPr>
            <a:spLocks noGrp="1" noRot="1" noChangeAspect="1" noChangeArrowheads="1" noTextEdit="1"/>
          </p:cNvSpPr>
          <p:nvPr>
            <p:ph type="sldImg"/>
          </p:nvPr>
        </p:nvSpPr>
        <p:spPr>
          <a:ln/>
        </p:spPr>
      </p:sp>
      <p:sp>
        <p:nvSpPr>
          <p:cNvPr id="22535" name="Rectangle 3">
            <a:extLst>
              <a:ext uri="{FF2B5EF4-FFF2-40B4-BE49-F238E27FC236}">
                <a16:creationId xmlns:a16="http://schemas.microsoft.com/office/drawing/2014/main" id="{D1DD96A2-D251-4E94-B8A1-47C40A85A333}"/>
              </a:ext>
            </a:extLst>
          </p:cNvPr>
          <p:cNvSpPr>
            <a:spLocks noGrp="1" noChangeArrowheads="1"/>
          </p:cNvSpPr>
          <p:nvPr>
            <p:ph type="body" idx="1"/>
          </p:nvPr>
        </p:nvSpPr>
        <p:spPr/>
        <p:txBody>
          <a:bodyPr/>
          <a:lstStyle/>
          <a:p>
            <a:pPr marL="171450" indent="-171450">
              <a:buFontTx/>
              <a:buChar char="-"/>
              <a:defRPr/>
            </a:pPr>
            <a:r>
              <a:rPr lang="en-AU" altLang="en-US"/>
              <a:t>Computer do mainly four basic operations are input, output, process and store. They are same for all kinds of computers – laptop to server to mobile to smart bulb.</a:t>
            </a:r>
          </a:p>
          <a:p>
            <a:pPr marL="171450" indent="-171450">
              <a:buFontTx/>
              <a:buChar char="-"/>
              <a:defRPr/>
            </a:pPr>
            <a:r>
              <a:rPr lang="en-AU" altLang="en-US"/>
              <a:t>The processor (CPU) gets instructions from memory (DRAM)</a:t>
            </a:r>
          </a:p>
          <a:p>
            <a:pPr marL="171450" indent="-171450">
              <a:buFontTx/>
              <a:buChar char="-"/>
              <a:defRPr/>
            </a:pPr>
            <a:r>
              <a:rPr lang="en-AU" altLang="en-US"/>
              <a:t>Input writes data to memory (</a:t>
            </a:r>
            <a:r>
              <a:rPr lang="en-AU" altLang="en-US" err="1"/>
              <a:t>Mouse,keyboard</a:t>
            </a:r>
            <a:r>
              <a:rPr lang="en-AU" altLang="en-US"/>
              <a:t>)</a:t>
            </a:r>
          </a:p>
          <a:p>
            <a:pPr marL="171450" indent="-171450">
              <a:buFontTx/>
              <a:buChar char="-"/>
              <a:defRPr/>
            </a:pPr>
            <a:r>
              <a:rPr lang="en-AU" altLang="en-US"/>
              <a:t>Output reads data from memory (</a:t>
            </a:r>
            <a:r>
              <a:rPr lang="en-AU" altLang="en-US" err="1"/>
              <a:t>Harddisk</a:t>
            </a:r>
            <a:r>
              <a:rPr lang="en-AU" altLang="en-US"/>
              <a:t>, Monitor, N/w adapters)</a:t>
            </a:r>
          </a:p>
          <a:p>
            <a:pPr marL="171450" indent="-171450">
              <a:buFontTx/>
              <a:buChar char="-"/>
              <a:defRPr/>
            </a:pPr>
            <a:r>
              <a:rPr lang="en-AU" altLang="en-US"/>
              <a:t>Control sends the signals that determine the operations of the data path, memory, input and output.</a:t>
            </a:r>
          </a:p>
          <a:p>
            <a:pPr>
              <a:defRPr/>
            </a:pPr>
            <a:endParaRPr lang="en-AU"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8A923570-7B27-4F61-A4CB-155FECB57AF3}"/>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50178" name="Rectangle 3">
            <a:extLst>
              <a:ext uri="{FF2B5EF4-FFF2-40B4-BE49-F238E27FC236}">
                <a16:creationId xmlns:a16="http://schemas.microsoft.com/office/drawing/2014/main" id="{79B7E681-2AAA-4A35-A08A-21B7013D710C}"/>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67539D59-B240-42F6-93D2-E931EF5C55C4}"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50179" name="Rectangle 6">
            <a:extLst>
              <a:ext uri="{FF2B5EF4-FFF2-40B4-BE49-F238E27FC236}">
                <a16:creationId xmlns:a16="http://schemas.microsoft.com/office/drawing/2014/main" id="{E510F014-D19C-44E3-A8F8-F311E31983AA}"/>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50180" name="Rectangle 7">
            <a:extLst>
              <a:ext uri="{FF2B5EF4-FFF2-40B4-BE49-F238E27FC236}">
                <a16:creationId xmlns:a16="http://schemas.microsoft.com/office/drawing/2014/main" id="{30374AE3-B866-42F1-8C5C-B17540AC4A6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4B5731AD-7AA4-4D97-BDBA-D1E49E3882C5}" type="slidenum">
              <a:rPr lang="en-US" altLang="en-US" smtClean="0">
                <a:latin typeface="Times New Roman" panose="02020603050405020304" pitchFamily="18" charset="0"/>
              </a:rPr>
              <a:pPr/>
              <a:t>16</a:t>
            </a:fld>
            <a:endParaRPr lang="en-US" altLang="en-US">
              <a:latin typeface="Times New Roman" panose="02020603050405020304" pitchFamily="18" charset="0"/>
            </a:endParaRPr>
          </a:p>
        </p:txBody>
      </p:sp>
      <p:sp>
        <p:nvSpPr>
          <p:cNvPr id="50181" name="Rectangle 2">
            <a:extLst>
              <a:ext uri="{FF2B5EF4-FFF2-40B4-BE49-F238E27FC236}">
                <a16:creationId xmlns:a16="http://schemas.microsoft.com/office/drawing/2014/main" id="{70FD1ACA-EE90-4A9B-86D1-D11CA8E18428}"/>
              </a:ext>
            </a:extLst>
          </p:cNvPr>
          <p:cNvSpPr>
            <a:spLocks noGrp="1" noRot="1" noChangeAspect="1" noChangeArrowheads="1" noTextEdit="1"/>
          </p:cNvSpPr>
          <p:nvPr>
            <p:ph type="sldImg"/>
          </p:nvPr>
        </p:nvSpPr>
        <p:spPr>
          <a:ln/>
        </p:spPr>
      </p:sp>
      <p:sp>
        <p:nvSpPr>
          <p:cNvPr id="50182" name="Rectangle 3">
            <a:extLst>
              <a:ext uri="{FF2B5EF4-FFF2-40B4-BE49-F238E27FC236}">
                <a16:creationId xmlns:a16="http://schemas.microsoft.com/office/drawing/2014/main" id="{A47B2B9A-47B5-4E4A-B7F2-18E90BF3722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CBAE59F2-6D8F-44AF-98E7-826549FD3F05}"/>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52226" name="Rectangle 3">
            <a:extLst>
              <a:ext uri="{FF2B5EF4-FFF2-40B4-BE49-F238E27FC236}">
                <a16:creationId xmlns:a16="http://schemas.microsoft.com/office/drawing/2014/main" id="{3F9EAA77-9D59-40CB-84A0-4AA3C52195A9}"/>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2C7C4111-1FE8-47DE-B900-9704E5A3D4F7}"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52227" name="Rectangle 6">
            <a:extLst>
              <a:ext uri="{FF2B5EF4-FFF2-40B4-BE49-F238E27FC236}">
                <a16:creationId xmlns:a16="http://schemas.microsoft.com/office/drawing/2014/main" id="{58A28BE6-BE20-4518-A6ED-B504CAB7634C}"/>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52228" name="Rectangle 7">
            <a:extLst>
              <a:ext uri="{FF2B5EF4-FFF2-40B4-BE49-F238E27FC236}">
                <a16:creationId xmlns:a16="http://schemas.microsoft.com/office/drawing/2014/main" id="{BD5724FB-A560-49BF-9229-0E9788AD404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5DF64EBE-496C-495F-8C9A-C0006BB148F2}" type="slidenum">
              <a:rPr lang="en-US" altLang="en-US" smtClean="0">
                <a:latin typeface="Times New Roman" panose="02020603050405020304" pitchFamily="18" charset="0"/>
              </a:rPr>
              <a:pPr/>
              <a:t>17</a:t>
            </a:fld>
            <a:endParaRPr lang="en-US" altLang="en-US">
              <a:latin typeface="Times New Roman" panose="02020603050405020304" pitchFamily="18" charset="0"/>
            </a:endParaRPr>
          </a:p>
        </p:txBody>
      </p:sp>
      <p:sp>
        <p:nvSpPr>
          <p:cNvPr id="52229" name="Rectangle 2">
            <a:extLst>
              <a:ext uri="{FF2B5EF4-FFF2-40B4-BE49-F238E27FC236}">
                <a16:creationId xmlns:a16="http://schemas.microsoft.com/office/drawing/2014/main" id="{C24D7587-BBF4-4339-9960-EE4C9EE4DB83}"/>
              </a:ext>
            </a:extLst>
          </p:cNvPr>
          <p:cNvSpPr>
            <a:spLocks noGrp="1" noRot="1" noChangeAspect="1" noChangeArrowheads="1" noTextEdit="1"/>
          </p:cNvSpPr>
          <p:nvPr>
            <p:ph type="sldImg"/>
          </p:nvPr>
        </p:nvSpPr>
        <p:spPr>
          <a:ln/>
        </p:spPr>
      </p:sp>
      <p:sp>
        <p:nvSpPr>
          <p:cNvPr id="28679" name="Rectangle 3">
            <a:extLst>
              <a:ext uri="{FF2B5EF4-FFF2-40B4-BE49-F238E27FC236}">
                <a16:creationId xmlns:a16="http://schemas.microsoft.com/office/drawing/2014/main" id="{DC012736-9514-4CCE-A114-CEFE89C5AFDA}"/>
              </a:ext>
            </a:extLst>
          </p:cNvPr>
          <p:cNvSpPr>
            <a:spLocks noGrp="1" noChangeArrowheads="1"/>
          </p:cNvSpPr>
          <p:nvPr>
            <p:ph type="body" idx="1"/>
          </p:nvPr>
        </p:nvSpPr>
        <p:spPr/>
        <p:txBody>
          <a:bodyPr/>
          <a:lstStyle/>
          <a:p>
            <a:pPr>
              <a:defRPr/>
            </a:pPr>
            <a:r>
              <a:rPr lang="en-AU" altLang="en-US"/>
              <a:t>- 640 * 480,  2560 * 1600 matrix of bits also called pixels</a:t>
            </a:r>
          </a:p>
          <a:p>
            <a:pPr marL="171450" indent="-171450">
              <a:buFontTx/>
              <a:buChar char="-"/>
              <a:defRPr/>
            </a:pPr>
            <a:r>
              <a:rPr lang="en-US"/>
              <a:t>The computer hardware support for graphics consists mainly of a </a:t>
            </a:r>
            <a:r>
              <a:rPr lang="en-US" i="1"/>
              <a:t>frame buffer</a:t>
            </a:r>
            <a:r>
              <a:rPr lang="en-US"/>
              <a:t>, to store the bit map. </a:t>
            </a:r>
          </a:p>
          <a:p>
            <a:pPr marL="171450" indent="-171450">
              <a:buFontTx/>
              <a:buChar char="-"/>
              <a:defRPr/>
            </a:pPr>
            <a:r>
              <a:rPr lang="en-US"/>
              <a:t>The image to be represented onscreen is stored in the frame buffer, and the bit pattern per pixel is read out to the graphics display at the refresh rate. </a:t>
            </a:r>
          </a:p>
          <a:p>
            <a:pPr marL="628650" lvl="1" indent="-171450">
              <a:buFontTx/>
              <a:buChar char="-"/>
              <a:defRPr/>
            </a:pPr>
            <a:r>
              <a:rPr lang="en-US"/>
              <a:t>shows a frame buffer with a simplified design of just 4 bits per pixel. </a:t>
            </a:r>
          </a:p>
          <a:p>
            <a:pPr marL="171450" indent="-171450">
              <a:buFontTx/>
              <a:buChar char="-"/>
              <a:defRPr/>
            </a:pPr>
            <a:r>
              <a:rPr lang="en-AU"/>
              <a:t>Pixel x0,y0 contains the bit pattern 0011, which is a lighter shade on the screen than the bit pattern 1101 in pixel x1,y1</a:t>
            </a:r>
          </a:p>
          <a:p>
            <a:pPr marL="171450" indent="-171450">
              <a:buFontTx/>
              <a:buChar char="-"/>
              <a:defRPr/>
            </a:pP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A6E0E463-A23D-446A-9538-4DA07DE3E8EB}"/>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54274" name="Rectangle 3">
            <a:extLst>
              <a:ext uri="{FF2B5EF4-FFF2-40B4-BE49-F238E27FC236}">
                <a16:creationId xmlns:a16="http://schemas.microsoft.com/office/drawing/2014/main" id="{5126DC59-290B-4661-85C3-88E378715B13}"/>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2E595377-4358-49A1-9F3B-8A964D31DA28}"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54275" name="Rectangle 6">
            <a:extLst>
              <a:ext uri="{FF2B5EF4-FFF2-40B4-BE49-F238E27FC236}">
                <a16:creationId xmlns:a16="http://schemas.microsoft.com/office/drawing/2014/main" id="{3EB9379E-55BE-4134-8F51-80190661DF4B}"/>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54276" name="Rectangle 7">
            <a:extLst>
              <a:ext uri="{FF2B5EF4-FFF2-40B4-BE49-F238E27FC236}">
                <a16:creationId xmlns:a16="http://schemas.microsoft.com/office/drawing/2014/main" id="{CB12B449-9174-49C5-8A5F-57CF12BCF77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CF5662C0-C83C-449D-8C0E-F16EED14F0FC}" type="slidenum">
              <a:rPr lang="en-US" altLang="en-US" smtClean="0">
                <a:latin typeface="Times New Roman" panose="02020603050405020304" pitchFamily="18" charset="0"/>
              </a:rPr>
              <a:pPr/>
              <a:t>18</a:t>
            </a:fld>
            <a:endParaRPr lang="en-US" altLang="en-US">
              <a:latin typeface="Times New Roman" panose="02020603050405020304" pitchFamily="18" charset="0"/>
            </a:endParaRPr>
          </a:p>
        </p:txBody>
      </p:sp>
      <p:sp>
        <p:nvSpPr>
          <p:cNvPr id="54277" name="Rectangle 2">
            <a:extLst>
              <a:ext uri="{FF2B5EF4-FFF2-40B4-BE49-F238E27FC236}">
                <a16:creationId xmlns:a16="http://schemas.microsoft.com/office/drawing/2014/main" id="{265F3EA0-1464-4D99-8ED3-98D383E67AEE}"/>
              </a:ext>
            </a:extLst>
          </p:cNvPr>
          <p:cNvSpPr>
            <a:spLocks noGrp="1" noRot="1" noChangeAspect="1" noChangeArrowheads="1" noTextEdit="1"/>
          </p:cNvSpPr>
          <p:nvPr>
            <p:ph type="sldImg"/>
          </p:nvPr>
        </p:nvSpPr>
        <p:spPr>
          <a:ln/>
        </p:spPr>
      </p:sp>
      <p:sp>
        <p:nvSpPr>
          <p:cNvPr id="30727" name="Rectangle 3">
            <a:extLst>
              <a:ext uri="{FF2B5EF4-FFF2-40B4-BE49-F238E27FC236}">
                <a16:creationId xmlns:a16="http://schemas.microsoft.com/office/drawing/2014/main" id="{E6E67F39-2F5D-49EC-B52B-98FEAC742A76}"/>
              </a:ext>
            </a:extLst>
          </p:cNvPr>
          <p:cNvSpPr>
            <a:spLocks noGrp="1" noChangeArrowheads="1"/>
          </p:cNvSpPr>
          <p:nvPr>
            <p:ph type="body" idx="1"/>
          </p:nvPr>
        </p:nvSpPr>
        <p:spPr/>
        <p:txBody>
          <a:bodyPr/>
          <a:lstStyle/>
          <a:p>
            <a:pPr marL="171450" indent="-171450">
              <a:buFontTx/>
              <a:buChar char="-"/>
              <a:defRPr/>
            </a:pPr>
            <a:r>
              <a:rPr lang="en-US"/>
              <a:t>The shiny box with the white label on the lower left is a 100 GB SATA hard disk drive,</a:t>
            </a:r>
          </a:p>
          <a:p>
            <a:pPr marL="171450" indent="-171450">
              <a:buFontTx/>
              <a:buChar char="-"/>
              <a:defRPr/>
            </a:pPr>
            <a:r>
              <a:rPr lang="en-US"/>
              <a:t> and the shiny metal box on the lower right side is the DVD drive.</a:t>
            </a:r>
          </a:p>
          <a:p>
            <a:pPr marL="171450" indent="-171450">
              <a:buFontTx/>
              <a:buChar char="-"/>
              <a:defRPr/>
            </a:pPr>
            <a:r>
              <a:rPr lang="en-US"/>
              <a:t> The hole between them is where the laptop battery would be located. </a:t>
            </a:r>
          </a:p>
          <a:p>
            <a:pPr marL="171450" indent="-171450">
              <a:buFontTx/>
              <a:buChar char="-"/>
              <a:defRPr/>
            </a:pPr>
            <a:r>
              <a:rPr lang="en-US"/>
              <a:t>The small hole above the battery hole is for memory DIMMs. Right figure is a close­up of the DIMMs, which are inserted from the bottom in this laptop. </a:t>
            </a:r>
          </a:p>
          <a:p>
            <a:pPr marL="171450" indent="-171450">
              <a:buFontTx/>
              <a:buChar char="-"/>
              <a:defRPr/>
            </a:pPr>
            <a:r>
              <a:rPr lang="en-US"/>
              <a:t>Above the battery hole and DVD drive is a printed circuit board (PC board), called the </a:t>
            </a:r>
            <a:r>
              <a:rPr lang="en-US" i="1"/>
              <a:t>motherboard</a:t>
            </a:r>
            <a:r>
              <a:rPr lang="en-US"/>
              <a:t>, which contains most of the electronics of the computer. The board is composed of three pieces: the piece connecting to the I/O devices mentioned earlier, the memory, and the processor. </a:t>
            </a:r>
          </a:p>
          <a:p>
            <a:pPr marL="171450" indent="-171450">
              <a:buFontTx/>
              <a:buChar char="-"/>
              <a:defRPr/>
            </a:pPr>
            <a:endParaRPr lang="en-US"/>
          </a:p>
          <a:p>
            <a:pPr marL="171450" indent="-171450">
              <a:buFontTx/>
              <a:buChar char="-"/>
              <a:defRPr/>
            </a:pPr>
            <a:r>
              <a:rPr lang="en-US"/>
              <a:t>The two shiny circles in the upper half of the picture are two fans with covers. </a:t>
            </a:r>
          </a:p>
          <a:p>
            <a:pPr marL="171450" indent="-171450">
              <a:buFontTx/>
              <a:buChar char="-"/>
              <a:defRPr/>
            </a:pPr>
            <a:r>
              <a:rPr lang="en-US"/>
              <a:t>The processor is the large raised rectangle just below the left fan. </a:t>
            </a:r>
          </a:p>
          <a:p>
            <a:pPr>
              <a:defRPr/>
            </a:pPr>
            <a:endParaRPr lang="en-AU"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8353A74D-77BD-4631-9242-3CD29F86854B}"/>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56322" name="Rectangle 3">
            <a:extLst>
              <a:ext uri="{FF2B5EF4-FFF2-40B4-BE49-F238E27FC236}">
                <a16:creationId xmlns:a16="http://schemas.microsoft.com/office/drawing/2014/main" id="{1EA958D2-5B03-4F44-97A8-A5411A3FB070}"/>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926131A5-AF85-4999-B7AD-750763790B1D}"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56323" name="Rectangle 6">
            <a:extLst>
              <a:ext uri="{FF2B5EF4-FFF2-40B4-BE49-F238E27FC236}">
                <a16:creationId xmlns:a16="http://schemas.microsoft.com/office/drawing/2014/main" id="{A8DBFF69-5A48-45DF-8C88-1B8615F9E041}"/>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56324" name="Rectangle 7">
            <a:extLst>
              <a:ext uri="{FF2B5EF4-FFF2-40B4-BE49-F238E27FC236}">
                <a16:creationId xmlns:a16="http://schemas.microsoft.com/office/drawing/2014/main" id="{7227A648-89E0-4AFB-909B-8DA63C9DEB0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DBE2C7F9-E650-43FB-8691-F6CA1F842B72}" type="slidenum">
              <a:rPr lang="en-US" altLang="en-US" smtClean="0">
                <a:latin typeface="Times New Roman" panose="02020603050405020304" pitchFamily="18" charset="0"/>
              </a:rPr>
              <a:pPr/>
              <a:t>19</a:t>
            </a:fld>
            <a:endParaRPr lang="en-US" altLang="en-US">
              <a:latin typeface="Times New Roman" panose="02020603050405020304" pitchFamily="18" charset="0"/>
            </a:endParaRPr>
          </a:p>
        </p:txBody>
      </p:sp>
      <p:sp>
        <p:nvSpPr>
          <p:cNvPr id="56325" name="Rectangle 2">
            <a:extLst>
              <a:ext uri="{FF2B5EF4-FFF2-40B4-BE49-F238E27FC236}">
                <a16:creationId xmlns:a16="http://schemas.microsoft.com/office/drawing/2014/main" id="{1CEF7D58-7990-4BC3-A99B-091FD8D86C77}"/>
              </a:ext>
            </a:extLst>
          </p:cNvPr>
          <p:cNvSpPr>
            <a:spLocks noGrp="1" noRot="1" noChangeAspect="1" noChangeArrowheads="1" noTextEdit="1"/>
          </p:cNvSpPr>
          <p:nvPr>
            <p:ph type="sldImg"/>
          </p:nvPr>
        </p:nvSpPr>
        <p:spPr>
          <a:ln/>
        </p:spPr>
      </p:sp>
      <p:sp>
        <p:nvSpPr>
          <p:cNvPr id="34823" name="Rectangle 3">
            <a:extLst>
              <a:ext uri="{FF2B5EF4-FFF2-40B4-BE49-F238E27FC236}">
                <a16:creationId xmlns:a16="http://schemas.microsoft.com/office/drawing/2014/main" id="{06611FC0-273E-4BFE-BEA6-24192AC88644}"/>
              </a:ext>
            </a:extLst>
          </p:cNvPr>
          <p:cNvSpPr>
            <a:spLocks noGrp="1" noChangeArrowheads="1"/>
          </p:cNvSpPr>
          <p:nvPr>
            <p:ph type="body" idx="1"/>
          </p:nvPr>
        </p:nvSpPr>
        <p:spPr/>
        <p:txBody>
          <a:bodyPr/>
          <a:lstStyle/>
          <a:p>
            <a:pPr marL="171450" indent="-171450">
              <a:buFontTx/>
              <a:buChar char="-"/>
              <a:defRPr/>
            </a:pPr>
            <a:r>
              <a:rPr lang="en-US"/>
              <a:t>The </a:t>
            </a:r>
            <a:r>
              <a:rPr lang="en-US" err="1"/>
              <a:t>left­hand</a:t>
            </a:r>
            <a:r>
              <a:rPr lang="en-US"/>
              <a:t> side is a microphotograph of the AMD Barcelona processor chip, and the right­hand side shows the major blocks in the processor. </a:t>
            </a:r>
          </a:p>
          <a:p>
            <a:pPr marL="171450" indent="-171450">
              <a:buFontTx/>
              <a:buChar char="-"/>
              <a:defRPr/>
            </a:pPr>
            <a:r>
              <a:rPr lang="en-US"/>
              <a:t>This chip has four processors or “cores”. The microprocessor in the laptop has two cores per chip, called an Intel Core 2 Duo. </a:t>
            </a:r>
          </a:p>
          <a:p>
            <a:pPr marL="171450" indent="-171450">
              <a:buFontTx/>
              <a:buChar char="-"/>
              <a:defRPr/>
            </a:pPr>
            <a:endParaRPr lang="en-US"/>
          </a:p>
          <a:p>
            <a:pPr>
              <a:defRPr/>
            </a:pPr>
            <a:endParaRPr lang="en-AU"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BC95BFDD-E4C7-4976-B4E6-83CBD37A8C24}"/>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902FAE03-6E9F-4B9C-98A7-213A997DE2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21507" name="Header Placeholder 3">
            <a:extLst>
              <a:ext uri="{FF2B5EF4-FFF2-40B4-BE49-F238E27FC236}">
                <a16:creationId xmlns:a16="http://schemas.microsoft.com/office/drawing/2014/main" id="{BEFC1B03-D99D-40BC-BB39-BE48A98BC309}"/>
              </a:ext>
            </a:extLst>
          </p:cNvPr>
          <p:cNvSpPr>
            <a:spLocks noGrp="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21508" name="Date Placeholder 4">
            <a:extLst>
              <a:ext uri="{FF2B5EF4-FFF2-40B4-BE49-F238E27FC236}">
                <a16:creationId xmlns:a16="http://schemas.microsoft.com/office/drawing/2014/main" id="{74F9E942-E470-4709-B266-AEEFB2355171}"/>
              </a:ext>
            </a:extLst>
          </p:cNvPr>
          <p:cNvSpPr>
            <a:spLocks noGrp="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376E1675-2A47-40E0-A9A8-8DC6F97E2CD4}"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21509" name="Footer Placeholder 5">
            <a:extLst>
              <a:ext uri="{FF2B5EF4-FFF2-40B4-BE49-F238E27FC236}">
                <a16:creationId xmlns:a16="http://schemas.microsoft.com/office/drawing/2014/main" id="{7AE4D5EC-06F5-4194-ABF5-EE7AD48C72DA}"/>
              </a:ext>
            </a:extLst>
          </p:cNvPr>
          <p:cNvSpPr>
            <a:spLocks noGrp="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21510" name="Slide Number Placeholder 6">
            <a:extLst>
              <a:ext uri="{FF2B5EF4-FFF2-40B4-BE49-F238E27FC236}">
                <a16:creationId xmlns:a16="http://schemas.microsoft.com/office/drawing/2014/main" id="{C10D7663-9326-499C-A28B-CE3F9D04EDD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82A20F08-ECF3-437D-98F1-8207C4D5A7DB}" type="slidenum">
              <a:rPr lang="en-US" altLang="en-US" smtClean="0">
                <a:latin typeface="Times New Roman" panose="02020603050405020304" pitchFamily="18" charset="0"/>
              </a:rPr>
              <a:pPr/>
              <a:t>2</a:t>
            </a:fld>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67632F52-79A4-487D-B9CC-E2F6D87F90D2}"/>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58370" name="Rectangle 3">
            <a:extLst>
              <a:ext uri="{FF2B5EF4-FFF2-40B4-BE49-F238E27FC236}">
                <a16:creationId xmlns:a16="http://schemas.microsoft.com/office/drawing/2014/main" id="{861EA2F5-0B66-4777-B76F-61FBB9384455}"/>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CB45E64E-6755-4F36-BE7A-715A01EBE3EA}"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58371" name="Rectangle 6">
            <a:extLst>
              <a:ext uri="{FF2B5EF4-FFF2-40B4-BE49-F238E27FC236}">
                <a16:creationId xmlns:a16="http://schemas.microsoft.com/office/drawing/2014/main" id="{FE1FFE8C-67C8-41FD-AF90-D1E31FA9EC95}"/>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58372" name="Rectangle 7">
            <a:extLst>
              <a:ext uri="{FF2B5EF4-FFF2-40B4-BE49-F238E27FC236}">
                <a16:creationId xmlns:a16="http://schemas.microsoft.com/office/drawing/2014/main" id="{D1A3C458-9E30-4401-B29B-77C02B7A3AA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F20034F3-6C2C-4EED-9366-99646F0C6A55}" type="slidenum">
              <a:rPr lang="en-US" altLang="en-US" smtClean="0">
                <a:latin typeface="Times New Roman" panose="02020603050405020304" pitchFamily="18" charset="0"/>
              </a:rPr>
              <a:pPr/>
              <a:t>20</a:t>
            </a:fld>
            <a:endParaRPr lang="en-US" altLang="en-US">
              <a:latin typeface="Times New Roman" panose="02020603050405020304" pitchFamily="18" charset="0"/>
            </a:endParaRPr>
          </a:p>
        </p:txBody>
      </p:sp>
      <p:sp>
        <p:nvSpPr>
          <p:cNvPr id="58373" name="Rectangle 2">
            <a:extLst>
              <a:ext uri="{FF2B5EF4-FFF2-40B4-BE49-F238E27FC236}">
                <a16:creationId xmlns:a16="http://schemas.microsoft.com/office/drawing/2014/main" id="{61F626A4-AB54-42C0-98C9-8EC8578E59CE}"/>
              </a:ext>
            </a:extLst>
          </p:cNvPr>
          <p:cNvSpPr>
            <a:spLocks noGrp="1" noRot="1" noChangeAspect="1" noChangeArrowheads="1" noTextEdit="1"/>
          </p:cNvSpPr>
          <p:nvPr>
            <p:ph type="sldImg"/>
          </p:nvPr>
        </p:nvSpPr>
        <p:spPr>
          <a:ln/>
        </p:spPr>
      </p:sp>
      <p:sp>
        <p:nvSpPr>
          <p:cNvPr id="32775" name="Rectangle 3">
            <a:extLst>
              <a:ext uri="{FF2B5EF4-FFF2-40B4-BE49-F238E27FC236}">
                <a16:creationId xmlns:a16="http://schemas.microsoft.com/office/drawing/2014/main" id="{2FDCFF87-C5E7-4FF5-90DF-E9B400254841}"/>
              </a:ext>
            </a:extLst>
          </p:cNvPr>
          <p:cNvSpPr>
            <a:spLocks noGrp="1" noChangeArrowheads="1"/>
          </p:cNvSpPr>
          <p:nvPr>
            <p:ph type="body" idx="1"/>
          </p:nvPr>
        </p:nvSpPr>
        <p:spPr/>
        <p:txBody>
          <a:bodyPr/>
          <a:lstStyle/>
          <a:p>
            <a:pPr marL="171450" indent="-171450">
              <a:buFontTx/>
              <a:buChar char="-"/>
              <a:defRPr/>
            </a:pPr>
            <a:r>
              <a:rPr lang="en-US"/>
              <a:t>The </a:t>
            </a:r>
            <a:r>
              <a:rPr lang="en-US" b="1" err="1"/>
              <a:t>datapath</a:t>
            </a:r>
            <a:r>
              <a:rPr lang="en-US" b="1"/>
              <a:t> </a:t>
            </a:r>
            <a:r>
              <a:rPr lang="en-US"/>
              <a:t>performs the arithmetic operations, and </a:t>
            </a:r>
            <a:r>
              <a:rPr lang="en-US" b="1"/>
              <a:t>control </a:t>
            </a:r>
            <a:r>
              <a:rPr lang="en-US"/>
              <a:t>tells the </a:t>
            </a:r>
            <a:r>
              <a:rPr lang="en-US" err="1"/>
              <a:t>datapath</a:t>
            </a:r>
            <a:r>
              <a:rPr lang="en-US"/>
              <a:t>, memory, and I/O devices what to do according to the wishes of the instructions of the HLL program. </a:t>
            </a:r>
          </a:p>
          <a:p>
            <a:pPr marL="171450" indent="-171450">
              <a:buFontTx/>
              <a:buChar char="-"/>
              <a:defRPr/>
            </a:pPr>
            <a:r>
              <a:rPr lang="en-US" b="1"/>
              <a:t>Cache memory </a:t>
            </a:r>
            <a:r>
              <a:rPr lang="en-US"/>
              <a:t>consists of a small, fast memory that acts as a buffer for the DRAM memory. </a:t>
            </a:r>
          </a:p>
          <a:p>
            <a:pPr marL="171450" indent="-171450">
              <a:buFontTx/>
              <a:buChar char="-"/>
              <a:defRPr/>
            </a:pPr>
            <a:r>
              <a:rPr lang="en-US"/>
              <a:t>Cache is built using a different memory technology, </a:t>
            </a:r>
            <a:r>
              <a:rPr lang="en-US" b="1"/>
              <a:t>static random access memory </a:t>
            </a:r>
            <a:r>
              <a:rPr lang="en-US"/>
              <a:t>(</a:t>
            </a:r>
            <a:r>
              <a:rPr lang="en-US" b="1"/>
              <a:t>SRAM</a:t>
            </a:r>
            <a:r>
              <a:rPr lang="en-US"/>
              <a:t>). SRAM is faster but less dense, and hence more expensive, than DRAM  (more in next lectures)</a:t>
            </a:r>
          </a:p>
          <a:p>
            <a:pPr marL="171450" indent="-171450">
              <a:buFontTx/>
              <a:buChar char="-"/>
              <a:defRPr/>
            </a:pPr>
            <a:endParaRPr lang="en-US"/>
          </a:p>
          <a:p>
            <a:pPr marL="171450" indent="-171450">
              <a:buFontTx/>
              <a:buChar char="-"/>
              <a:defRPr/>
            </a:pPr>
            <a:endParaRPr lang="en-US"/>
          </a:p>
          <a:p>
            <a:pPr>
              <a:defRPr/>
            </a:pPr>
            <a:endParaRPr lang="en-AU"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B70EA3BE-9E63-456C-8E0C-B3110B009025}"/>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60418" name="Rectangle 3">
            <a:extLst>
              <a:ext uri="{FF2B5EF4-FFF2-40B4-BE49-F238E27FC236}">
                <a16:creationId xmlns:a16="http://schemas.microsoft.com/office/drawing/2014/main" id="{07356AFE-16A2-40E1-A9BA-2CB190492B56}"/>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EE36B090-3527-4442-A957-15FD698FA45F}"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60419" name="Rectangle 6">
            <a:extLst>
              <a:ext uri="{FF2B5EF4-FFF2-40B4-BE49-F238E27FC236}">
                <a16:creationId xmlns:a16="http://schemas.microsoft.com/office/drawing/2014/main" id="{34EA4458-C56B-4CE8-88CF-08C261701B9D}"/>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60420" name="Rectangle 7">
            <a:extLst>
              <a:ext uri="{FF2B5EF4-FFF2-40B4-BE49-F238E27FC236}">
                <a16:creationId xmlns:a16="http://schemas.microsoft.com/office/drawing/2014/main" id="{D4942A39-2DDF-45D2-A52B-0AE06662ABA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432C7516-B167-40C9-8CFB-F77A48879810}" type="slidenum">
              <a:rPr lang="en-US" altLang="en-US" smtClean="0">
                <a:latin typeface="Times New Roman" panose="02020603050405020304" pitchFamily="18" charset="0"/>
              </a:rPr>
              <a:pPr/>
              <a:t>21</a:t>
            </a:fld>
            <a:endParaRPr lang="en-US" altLang="en-US">
              <a:latin typeface="Times New Roman" panose="02020603050405020304" pitchFamily="18" charset="0"/>
            </a:endParaRPr>
          </a:p>
        </p:txBody>
      </p:sp>
      <p:sp>
        <p:nvSpPr>
          <p:cNvPr id="60421" name="Rectangle 2">
            <a:extLst>
              <a:ext uri="{FF2B5EF4-FFF2-40B4-BE49-F238E27FC236}">
                <a16:creationId xmlns:a16="http://schemas.microsoft.com/office/drawing/2014/main" id="{CB677F97-DF20-409A-BA50-63BF6E20AC39}"/>
              </a:ext>
            </a:extLst>
          </p:cNvPr>
          <p:cNvSpPr>
            <a:spLocks noGrp="1" noRot="1" noChangeAspect="1" noChangeArrowheads="1" noTextEdit="1"/>
          </p:cNvSpPr>
          <p:nvPr>
            <p:ph type="sldImg"/>
          </p:nvPr>
        </p:nvSpPr>
        <p:spPr>
          <a:ln/>
        </p:spPr>
      </p:sp>
      <p:sp>
        <p:nvSpPr>
          <p:cNvPr id="60422" name="Rectangle 3">
            <a:extLst>
              <a:ext uri="{FF2B5EF4-FFF2-40B4-BE49-F238E27FC236}">
                <a16:creationId xmlns:a16="http://schemas.microsoft.com/office/drawing/2014/main" id="{864A16F3-2892-4AE0-A7F5-E6BEA48A9E4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71450" indent="-171450">
              <a:buFontTx/>
              <a:buChar char="-"/>
            </a:pPr>
            <a:r>
              <a:rPr lang="en-US" altLang="en-US"/>
              <a:t>volatile memory/main memory used to hold data and programs while they are running and </a:t>
            </a:r>
          </a:p>
          <a:p>
            <a:pPr marL="171450" indent="-171450">
              <a:buFontTx/>
              <a:buChar char="-"/>
            </a:pPr>
            <a:r>
              <a:rPr lang="en-US" altLang="en-US"/>
              <a:t>this nonvolatile memory/ secondary memory used to store data and pro­grams between runs</a:t>
            </a:r>
          </a:p>
          <a:p>
            <a:pPr marL="171450" indent="-171450">
              <a:buFontTx/>
              <a:buChar char="-"/>
            </a:pPr>
            <a:r>
              <a:rPr lang="en-US" altLang="en-US" b="1"/>
              <a:t>Flash memory</a:t>
            </a:r>
            <a:r>
              <a:rPr lang="en-US" altLang="en-US"/>
              <a:t>, a nonvolatile semiconduc­tor tor memory, is used instead of disks in mobile devices such as cell phones and is increasingly replacing disks in music players and even laptops. </a:t>
            </a:r>
          </a:p>
          <a:p>
            <a:pPr marL="171450" indent="-171450">
              <a:buFontTx/>
              <a:buChar char="-"/>
            </a:pPr>
            <a:r>
              <a:rPr lang="en-US" altLang="en-US"/>
              <a:t>Access times for magnetic disks are much slower than for DRAMs: disks typically take 5–20 milliseconds, while DRAMs take 50–70 nanoseconds—making DRAMs about 100,000 times faster. </a:t>
            </a:r>
          </a:p>
          <a:p>
            <a:pPr marL="171450" indent="-171450">
              <a:buFontTx/>
              <a:buChar char="-"/>
            </a:pPr>
            <a:r>
              <a:rPr lang="en-US" altLang="en-US"/>
              <a:t>Thus, there are three primary differences between magnetic disks and main memory: disks are nonvolatile because they are magnetic; they have a slower access time because they are mechanical devices; and they are cheaper per gigabyte because they have very high storage capacity at a modest cost. </a:t>
            </a:r>
          </a:p>
          <a:p>
            <a:pPr marL="171450" indent="-171450">
              <a:buFontTx/>
              <a:buChar char="-"/>
            </a:pPr>
            <a:r>
              <a:rPr lang="en-US" altLang="en-US"/>
              <a:t>Many have tried to invent a technology cheaper than DRAM but faster than disk to fill that gap, but many have failed. </a:t>
            </a:r>
          </a:p>
          <a:p>
            <a:pPr marL="171450" indent="-171450">
              <a:buFontTx/>
              <a:buChar char="-"/>
            </a:pPr>
            <a:r>
              <a:rPr lang="en-US" altLang="en-US"/>
              <a:t>Flash memory, however, is a serious challenger. This semiconductor memory is nonvolatile like disks and has about the same bandwidth, but latency is 100 to 1000 times faster than disk. </a:t>
            </a:r>
          </a:p>
          <a:p>
            <a:pPr marL="171450" indent="-171450">
              <a:buFontTx/>
              <a:buChar char="-"/>
            </a:pPr>
            <a:endParaRPr lang="en-US" altLang="en-US"/>
          </a:p>
          <a:p>
            <a:pPr marL="171450" indent="-171450">
              <a:buFontTx/>
              <a:buChar char="-"/>
            </a:pPr>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E0B79960-E5D5-406F-8F2B-47DA56335A3C}"/>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62466" name="Rectangle 3">
            <a:extLst>
              <a:ext uri="{FF2B5EF4-FFF2-40B4-BE49-F238E27FC236}">
                <a16:creationId xmlns:a16="http://schemas.microsoft.com/office/drawing/2014/main" id="{53C47FB0-CA92-48AE-97EF-D5E318A73CF0}"/>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40364319-975E-4D15-8B1C-351E2C4C67DE}"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62467" name="Rectangle 6">
            <a:extLst>
              <a:ext uri="{FF2B5EF4-FFF2-40B4-BE49-F238E27FC236}">
                <a16:creationId xmlns:a16="http://schemas.microsoft.com/office/drawing/2014/main" id="{324BE5AE-D953-46BC-9DA3-0C51D7B2D016}"/>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62468" name="Rectangle 7">
            <a:extLst>
              <a:ext uri="{FF2B5EF4-FFF2-40B4-BE49-F238E27FC236}">
                <a16:creationId xmlns:a16="http://schemas.microsoft.com/office/drawing/2014/main" id="{AB1B2BE1-801A-426F-B888-22D430EDD47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61C44FBA-0F7C-42CC-8662-9F58F32BF2F8}" type="slidenum">
              <a:rPr lang="en-US" altLang="en-US" smtClean="0">
                <a:latin typeface="Times New Roman" panose="02020603050405020304" pitchFamily="18" charset="0"/>
              </a:rPr>
              <a:pPr/>
              <a:t>22</a:t>
            </a:fld>
            <a:endParaRPr lang="en-US" altLang="en-US">
              <a:latin typeface="Times New Roman" panose="02020603050405020304" pitchFamily="18" charset="0"/>
            </a:endParaRPr>
          </a:p>
        </p:txBody>
      </p:sp>
      <p:sp>
        <p:nvSpPr>
          <p:cNvPr id="62469" name="Rectangle 2">
            <a:extLst>
              <a:ext uri="{FF2B5EF4-FFF2-40B4-BE49-F238E27FC236}">
                <a16:creationId xmlns:a16="http://schemas.microsoft.com/office/drawing/2014/main" id="{1944B32F-122A-4D55-A60E-A21C20721194}"/>
              </a:ext>
            </a:extLst>
          </p:cNvPr>
          <p:cNvSpPr>
            <a:spLocks noGrp="1" noRot="1" noChangeAspect="1" noChangeArrowheads="1" noTextEdit="1"/>
          </p:cNvSpPr>
          <p:nvPr>
            <p:ph type="sldImg"/>
          </p:nvPr>
        </p:nvSpPr>
        <p:spPr>
          <a:ln/>
        </p:spPr>
      </p:sp>
      <p:sp>
        <p:nvSpPr>
          <p:cNvPr id="62470" name="Rectangle 3">
            <a:extLst>
              <a:ext uri="{FF2B5EF4-FFF2-40B4-BE49-F238E27FC236}">
                <a16:creationId xmlns:a16="http://schemas.microsoft.com/office/drawing/2014/main" id="{472A27F4-07AE-4713-97DA-08C94DD005B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53BB5A32-D13B-4232-9C3C-4EB273B8FE2D}"/>
              </a:ext>
            </a:extLst>
          </p:cNvPr>
          <p:cNvSpPr>
            <a:spLocks noGrp="1" noRot="1" noChangeAspect="1" noChangeArrowheads="1" noTextEdit="1"/>
          </p:cNvSpPr>
          <p:nvPr>
            <p:ph type="sldImg"/>
          </p:nvPr>
        </p:nvSpPr>
        <p:spPr>
          <a:ln/>
        </p:spPr>
      </p:sp>
      <p:sp>
        <p:nvSpPr>
          <p:cNvPr id="64514" name="Notes Placeholder 2">
            <a:extLst>
              <a:ext uri="{FF2B5EF4-FFF2-40B4-BE49-F238E27FC236}">
                <a16:creationId xmlns:a16="http://schemas.microsoft.com/office/drawing/2014/main" id="{0A3FEE34-368F-4774-B33D-15F06939043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64515" name="Slide Number Placeholder 3">
            <a:extLst>
              <a:ext uri="{FF2B5EF4-FFF2-40B4-BE49-F238E27FC236}">
                <a16:creationId xmlns:a16="http://schemas.microsoft.com/office/drawing/2014/main" id="{AFBA821C-0E56-4E2F-A8D1-B4609DB04BC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6305B4D7-6C1D-4B41-95B7-D29CA166C76A}" type="slidenum">
              <a:rPr lang="en-US" altLang="en-US" smtClean="0">
                <a:latin typeface="Times New Roman" panose="02020603050405020304" pitchFamily="18" charset="0"/>
              </a:rPr>
              <a:pPr/>
              <a:t>23</a:t>
            </a:fld>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B2618175-4F7E-45A7-8BE4-0CEC3753246E}"/>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66562" name="Rectangle 3">
            <a:extLst>
              <a:ext uri="{FF2B5EF4-FFF2-40B4-BE49-F238E27FC236}">
                <a16:creationId xmlns:a16="http://schemas.microsoft.com/office/drawing/2014/main" id="{8FB58D22-03FA-4957-91F5-8D31C1CC1FFC}"/>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45D6BF44-6E86-4073-A259-B76A6820C0E7}"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66563" name="Rectangle 6">
            <a:extLst>
              <a:ext uri="{FF2B5EF4-FFF2-40B4-BE49-F238E27FC236}">
                <a16:creationId xmlns:a16="http://schemas.microsoft.com/office/drawing/2014/main" id="{2965B95D-417E-4912-A6D6-EACF7DB9A845}"/>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66564" name="Rectangle 7">
            <a:extLst>
              <a:ext uri="{FF2B5EF4-FFF2-40B4-BE49-F238E27FC236}">
                <a16:creationId xmlns:a16="http://schemas.microsoft.com/office/drawing/2014/main" id="{FC610BB2-90E4-4FF6-9ABE-DDB830E1431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8E6E6705-93C6-4B1B-B703-2B888EAA1149}" type="slidenum">
              <a:rPr lang="en-US" altLang="en-US" smtClean="0">
                <a:latin typeface="Times New Roman" panose="02020603050405020304" pitchFamily="18" charset="0"/>
              </a:rPr>
              <a:pPr/>
              <a:t>24</a:t>
            </a:fld>
            <a:endParaRPr lang="en-US" altLang="en-US">
              <a:latin typeface="Times New Roman" panose="02020603050405020304" pitchFamily="18" charset="0"/>
            </a:endParaRPr>
          </a:p>
        </p:txBody>
      </p:sp>
      <p:sp>
        <p:nvSpPr>
          <p:cNvPr id="66565" name="Rectangle 2">
            <a:extLst>
              <a:ext uri="{FF2B5EF4-FFF2-40B4-BE49-F238E27FC236}">
                <a16:creationId xmlns:a16="http://schemas.microsoft.com/office/drawing/2014/main" id="{0614651F-86F3-46FB-BC35-D8538D340CE3}"/>
              </a:ext>
            </a:extLst>
          </p:cNvPr>
          <p:cNvSpPr>
            <a:spLocks noGrp="1" noRot="1" noChangeAspect="1" noChangeArrowheads="1" noTextEdit="1"/>
          </p:cNvSpPr>
          <p:nvPr>
            <p:ph type="sldImg"/>
          </p:nvPr>
        </p:nvSpPr>
        <p:spPr>
          <a:ln/>
        </p:spPr>
      </p:sp>
      <p:sp>
        <p:nvSpPr>
          <p:cNvPr id="66566" name="Rectangle 3">
            <a:extLst>
              <a:ext uri="{FF2B5EF4-FFF2-40B4-BE49-F238E27FC236}">
                <a16:creationId xmlns:a16="http://schemas.microsoft.com/office/drawing/2014/main" id="{9A5EE26F-51A7-4B76-B790-904405C8CE0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71450" indent="-171450">
              <a:buFontTx/>
              <a:buChar char="-"/>
            </a:pPr>
            <a:r>
              <a:rPr lang="en-AU" altLang="en-US"/>
              <a:t>Moore’s law -- </a:t>
            </a:r>
            <a:r>
              <a:rPr lang="en-US" altLang="en-US"/>
              <a:t>that the number of transistors on a microchip doubles every two years, though the cost of computers is halved.</a:t>
            </a:r>
            <a:endParaRPr lang="en-AU" altLang="en-US"/>
          </a:p>
          <a:p>
            <a:pPr marL="171450" indent="-171450">
              <a:buFontTx/>
              <a:buChar char="-"/>
            </a:pPr>
            <a:r>
              <a:rPr lang="en-AU" altLang="en-US"/>
              <a:t>This table estimates relative performance per unit cost for each technology</a:t>
            </a:r>
          </a:p>
          <a:p>
            <a:pPr marL="628650" lvl="1" indent="-171450">
              <a:buFontTx/>
              <a:buChar char="-"/>
            </a:pPr>
            <a:r>
              <a:rPr lang="en-AU" altLang="en-US"/>
              <a:t>A transistor is simply an on/off switch controlled by electricity</a:t>
            </a:r>
          </a:p>
          <a:p>
            <a:pPr marL="628650" lvl="1" indent="-171450">
              <a:buFontTx/>
              <a:buChar char="-"/>
            </a:pPr>
            <a:r>
              <a:rPr lang="en-AU" altLang="en-US"/>
              <a:t>The IC combine dozens to hundreds of transistors into a single chip</a:t>
            </a:r>
          </a:p>
          <a:p>
            <a:pPr marL="628650" lvl="1" indent="-171450">
              <a:buFontTx/>
              <a:buChar char="-"/>
            </a:pPr>
            <a:r>
              <a:rPr lang="en-AU" altLang="en-US"/>
              <a:t>VLSI : hundreds to millions</a:t>
            </a:r>
          </a:p>
          <a:p>
            <a:pPr marL="171450" indent="-171450">
              <a:buFontTx/>
              <a:buChar char="-"/>
            </a:pPr>
            <a:r>
              <a:rPr lang="en-AU" altLang="en-US"/>
              <a:t>The DRAM shows the growth in DRAM capacity since 1977 - quadrapuled capacity every 3 year</a:t>
            </a:r>
          </a:p>
          <a:p>
            <a:pPr marL="171450" indent="-171450">
              <a:buFontTx/>
              <a:buChar char="-"/>
            </a:pPr>
            <a:endParaRPr lang="en-AU"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a:extLst>
              <a:ext uri="{FF2B5EF4-FFF2-40B4-BE49-F238E27FC236}">
                <a16:creationId xmlns:a16="http://schemas.microsoft.com/office/drawing/2014/main" id="{5A893A78-B890-48B5-BC98-72F1A7A13148}"/>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70658" name="Rectangle 3">
            <a:extLst>
              <a:ext uri="{FF2B5EF4-FFF2-40B4-BE49-F238E27FC236}">
                <a16:creationId xmlns:a16="http://schemas.microsoft.com/office/drawing/2014/main" id="{AF4A8A04-E200-4965-973B-D353025F38B9}"/>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6FD2ED79-F697-4724-82CA-BA2B65CD263B}"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70659" name="Rectangle 6">
            <a:extLst>
              <a:ext uri="{FF2B5EF4-FFF2-40B4-BE49-F238E27FC236}">
                <a16:creationId xmlns:a16="http://schemas.microsoft.com/office/drawing/2014/main" id="{B771ADC2-F10F-44D3-8FAA-7372E2B93FE3}"/>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70660" name="Rectangle 7">
            <a:extLst>
              <a:ext uri="{FF2B5EF4-FFF2-40B4-BE49-F238E27FC236}">
                <a16:creationId xmlns:a16="http://schemas.microsoft.com/office/drawing/2014/main" id="{3B726BFF-7AB4-4F3F-99B1-8C52E0A03CF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D5A6A843-3452-4204-9094-61C287264CBD}" type="slidenum">
              <a:rPr lang="en-US" altLang="en-US" smtClean="0">
                <a:latin typeface="Times New Roman" panose="02020603050405020304" pitchFamily="18" charset="0"/>
              </a:rPr>
              <a:pPr/>
              <a:t>25</a:t>
            </a:fld>
            <a:endParaRPr lang="en-US" altLang="en-US">
              <a:latin typeface="Times New Roman" panose="02020603050405020304" pitchFamily="18" charset="0"/>
            </a:endParaRPr>
          </a:p>
        </p:txBody>
      </p:sp>
      <p:sp>
        <p:nvSpPr>
          <p:cNvPr id="70661" name="Rectangle 2">
            <a:extLst>
              <a:ext uri="{FF2B5EF4-FFF2-40B4-BE49-F238E27FC236}">
                <a16:creationId xmlns:a16="http://schemas.microsoft.com/office/drawing/2014/main" id="{E20897DC-28EB-455D-B320-9B0CAE63EEB6}"/>
              </a:ext>
            </a:extLst>
          </p:cNvPr>
          <p:cNvSpPr>
            <a:spLocks noGrp="1" noRot="1" noChangeAspect="1" noChangeArrowheads="1" noTextEdit="1"/>
          </p:cNvSpPr>
          <p:nvPr>
            <p:ph type="sldImg"/>
          </p:nvPr>
        </p:nvSpPr>
        <p:spPr>
          <a:ln/>
        </p:spPr>
      </p:sp>
      <p:sp>
        <p:nvSpPr>
          <p:cNvPr id="103430" name="Rectangle 3">
            <a:extLst>
              <a:ext uri="{FF2B5EF4-FFF2-40B4-BE49-F238E27FC236}">
                <a16:creationId xmlns:a16="http://schemas.microsoft.com/office/drawing/2014/main" id="{AF6D2B27-657F-49A5-9D5B-C05C33F768AB}"/>
              </a:ext>
            </a:extLst>
          </p:cNvPr>
          <p:cNvSpPr>
            <a:spLocks noGrp="1" noChangeArrowheads="1"/>
          </p:cNvSpPr>
          <p:nvPr>
            <p:ph type="body" idx="1"/>
          </p:nvPr>
        </p:nvSpPr>
        <p:spPr/>
        <p:txBody>
          <a:bodyPr/>
          <a:lstStyle/>
          <a:p>
            <a:pPr marL="171450" indent="-171450">
              <a:buFontTx/>
              <a:buChar char="-"/>
              <a:defRPr/>
            </a:pPr>
            <a:r>
              <a:rPr lang="en-US"/>
              <a:t>The number of dies on this 300 mm (12 inch) wafer at 100% yield is 280 chips/dies, each 20.7 by 10.5 mm. </a:t>
            </a:r>
          </a:p>
          <a:p>
            <a:pPr marL="171450" indent="-171450">
              <a:buFontTx/>
              <a:buChar char="-"/>
              <a:defRPr/>
            </a:pPr>
            <a:r>
              <a:rPr lang="en-US"/>
              <a:t>This die uses a 32-nanometer technology, which means that the smallest features are approximately 32 nm in size  (e.g., transistor size)</a:t>
            </a:r>
          </a:p>
          <a:p>
            <a:pPr>
              <a:defRPr/>
            </a:pPr>
            <a:endParaRPr lang="en-AU"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F3D63F07-C16E-430B-9DAE-7512ECC03FF1}"/>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72706" name="Rectangle 3">
            <a:extLst>
              <a:ext uri="{FF2B5EF4-FFF2-40B4-BE49-F238E27FC236}">
                <a16:creationId xmlns:a16="http://schemas.microsoft.com/office/drawing/2014/main" id="{0BA6AAB6-96C5-445C-A6DF-14B5DC2CDDED}"/>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83EAD173-55D7-4A0B-BE44-2CB413A7D1EE}"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72707" name="Rectangle 6">
            <a:extLst>
              <a:ext uri="{FF2B5EF4-FFF2-40B4-BE49-F238E27FC236}">
                <a16:creationId xmlns:a16="http://schemas.microsoft.com/office/drawing/2014/main" id="{29188C44-5A0D-4F32-8086-15ACBBF39582}"/>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72708" name="Rectangle 7">
            <a:extLst>
              <a:ext uri="{FF2B5EF4-FFF2-40B4-BE49-F238E27FC236}">
                <a16:creationId xmlns:a16="http://schemas.microsoft.com/office/drawing/2014/main" id="{10ED5553-166D-4FD3-921F-0288A593F38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85845774-66E0-4189-9B3B-9A0BF6A45BAC}" type="slidenum">
              <a:rPr lang="en-US" altLang="en-US" smtClean="0">
                <a:latin typeface="Times New Roman" panose="02020603050405020304" pitchFamily="18" charset="0"/>
              </a:rPr>
              <a:pPr/>
              <a:t>26</a:t>
            </a:fld>
            <a:endParaRPr lang="en-US" altLang="en-US">
              <a:latin typeface="Times New Roman" panose="02020603050405020304" pitchFamily="18" charset="0"/>
            </a:endParaRPr>
          </a:p>
        </p:txBody>
      </p:sp>
      <p:sp>
        <p:nvSpPr>
          <p:cNvPr id="72709" name="Rectangle 2">
            <a:extLst>
              <a:ext uri="{FF2B5EF4-FFF2-40B4-BE49-F238E27FC236}">
                <a16:creationId xmlns:a16="http://schemas.microsoft.com/office/drawing/2014/main" id="{FE053B2C-7BC8-4661-AE0D-4DF95A642F40}"/>
              </a:ext>
            </a:extLst>
          </p:cNvPr>
          <p:cNvSpPr>
            <a:spLocks noGrp="1" noRot="1" noChangeAspect="1" noChangeArrowheads="1" noTextEdit="1"/>
          </p:cNvSpPr>
          <p:nvPr>
            <p:ph type="sldImg"/>
          </p:nvPr>
        </p:nvSpPr>
        <p:spPr>
          <a:ln/>
        </p:spPr>
      </p:sp>
      <p:sp>
        <p:nvSpPr>
          <p:cNvPr id="105478" name="Rectangle 3">
            <a:extLst>
              <a:ext uri="{FF2B5EF4-FFF2-40B4-BE49-F238E27FC236}">
                <a16:creationId xmlns:a16="http://schemas.microsoft.com/office/drawing/2014/main" id="{98ACBF5D-1FF7-421F-807A-F053FDA8F3C8}"/>
              </a:ext>
            </a:extLst>
          </p:cNvPr>
          <p:cNvSpPr>
            <a:spLocks noGrp="1" noChangeArrowheads="1"/>
          </p:cNvSpPr>
          <p:nvPr>
            <p:ph type="body" idx="1"/>
          </p:nvPr>
        </p:nvSpPr>
        <p:spPr/>
        <p:txBody>
          <a:bodyPr/>
          <a:lstStyle/>
          <a:p>
            <a:pPr>
              <a:defRPr/>
            </a:pPr>
            <a:r>
              <a:rPr lang="en-AU" altLang="en-US"/>
              <a:t>- </a:t>
            </a:r>
            <a:r>
              <a:rPr lang="en-US"/>
              <a:t>The cost of an integrated circuit rises quickly as the die size increases, due both to the lower yield and the smaller number of dies that fit on a wafer. </a:t>
            </a:r>
          </a:p>
          <a:p>
            <a:pPr marL="171450" indent="-171450">
              <a:buFontTx/>
              <a:buChar char="-"/>
              <a:defRPr/>
            </a:pPr>
            <a:r>
              <a:rPr lang="en-US"/>
              <a:t>The first equation is straightforward to derive. </a:t>
            </a:r>
          </a:p>
          <a:p>
            <a:pPr marL="171450" indent="-171450">
              <a:buFontTx/>
              <a:buChar char="-"/>
              <a:defRPr/>
            </a:pPr>
            <a:r>
              <a:rPr lang="en-US"/>
              <a:t>The second is an approximation, since it does not subtract the area near the border of the round wafer that cannot accommodate the rectangular dies </a:t>
            </a:r>
          </a:p>
          <a:p>
            <a:pPr marL="171450" indent="-171450">
              <a:buFontTx/>
              <a:buChar char="-"/>
              <a:defRPr/>
            </a:pPr>
            <a:r>
              <a:rPr lang="en-US"/>
              <a:t>The final equation is based on empirical observations of yields at integrated circuit factories, with the exponent related to the number of critical processing steps. </a:t>
            </a:r>
          </a:p>
          <a:p>
            <a:pPr>
              <a:defRPr/>
            </a:pPr>
            <a:endParaRPr lang="en-AU"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4E089738-EFC4-4DF8-97E7-5882B5184FF7}"/>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74754" name="Rectangle 3">
            <a:extLst>
              <a:ext uri="{FF2B5EF4-FFF2-40B4-BE49-F238E27FC236}">
                <a16:creationId xmlns:a16="http://schemas.microsoft.com/office/drawing/2014/main" id="{0BEAB6C0-DBF6-4DE0-B412-B7D174479970}"/>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AEC7B8D9-8C96-4FFA-9602-B4680BEE143C}"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74755" name="Rectangle 6">
            <a:extLst>
              <a:ext uri="{FF2B5EF4-FFF2-40B4-BE49-F238E27FC236}">
                <a16:creationId xmlns:a16="http://schemas.microsoft.com/office/drawing/2014/main" id="{213E5E8C-FC5E-4FE2-8B1A-F5240B7A5E9E}"/>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74756" name="Rectangle 7">
            <a:extLst>
              <a:ext uri="{FF2B5EF4-FFF2-40B4-BE49-F238E27FC236}">
                <a16:creationId xmlns:a16="http://schemas.microsoft.com/office/drawing/2014/main" id="{DB1F4021-65E0-4205-A79E-2EE75A2CB8B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E89117BA-B80D-459D-9E01-AD44DE099A4A}" type="slidenum">
              <a:rPr lang="en-US" altLang="en-US" smtClean="0">
                <a:latin typeface="Times New Roman" panose="02020603050405020304" pitchFamily="18" charset="0"/>
              </a:rPr>
              <a:pPr/>
              <a:t>27</a:t>
            </a:fld>
            <a:endParaRPr lang="en-US" altLang="en-US">
              <a:latin typeface="Times New Roman" panose="02020603050405020304" pitchFamily="18" charset="0"/>
            </a:endParaRPr>
          </a:p>
        </p:txBody>
      </p:sp>
      <p:sp>
        <p:nvSpPr>
          <p:cNvPr id="74757" name="Rectangle 2">
            <a:extLst>
              <a:ext uri="{FF2B5EF4-FFF2-40B4-BE49-F238E27FC236}">
                <a16:creationId xmlns:a16="http://schemas.microsoft.com/office/drawing/2014/main" id="{1757509A-8BD4-4DFF-A0A9-7E77C717DFA7}"/>
              </a:ext>
            </a:extLst>
          </p:cNvPr>
          <p:cNvSpPr>
            <a:spLocks noGrp="1" noRot="1" noChangeAspect="1" noChangeArrowheads="1" noTextEdit="1"/>
          </p:cNvSpPr>
          <p:nvPr>
            <p:ph type="sldImg"/>
          </p:nvPr>
        </p:nvSpPr>
        <p:spPr>
          <a:ln/>
        </p:spPr>
      </p:sp>
      <p:sp>
        <p:nvSpPr>
          <p:cNvPr id="68614" name="Rectangle 3">
            <a:extLst>
              <a:ext uri="{FF2B5EF4-FFF2-40B4-BE49-F238E27FC236}">
                <a16:creationId xmlns:a16="http://schemas.microsoft.com/office/drawing/2014/main" id="{5FD403A6-EFA1-40B6-836B-D99BD6B47594}"/>
              </a:ext>
            </a:extLst>
          </p:cNvPr>
          <p:cNvSpPr>
            <a:spLocks noGrp="1" noChangeArrowheads="1"/>
          </p:cNvSpPr>
          <p:nvPr>
            <p:ph type="body" idx="1"/>
          </p:nvPr>
        </p:nvSpPr>
        <p:spPr/>
        <p:txBody>
          <a:bodyPr/>
          <a:lstStyle/>
          <a:p>
            <a:pPr>
              <a:defRPr/>
            </a:pPr>
            <a:r>
              <a:rPr lang="en-AU" altLang="en-US"/>
              <a:t>How do you define performance?</a:t>
            </a:r>
          </a:p>
          <a:p>
            <a:pPr marL="171450" indent="-171450">
              <a:buFontTx/>
              <a:buChar char="-"/>
              <a:defRPr/>
            </a:pPr>
            <a:r>
              <a:rPr lang="en-AU" altLang="en-US"/>
              <a:t>speed? highest cruising speed </a:t>
            </a:r>
            <a:r>
              <a:rPr lang="en-AU" altLang="en-US">
                <a:sym typeface="Wingdings" pitchFamily="2" charset="2"/>
              </a:rPr>
              <a:t> </a:t>
            </a:r>
            <a:r>
              <a:rPr lang="en-AU" altLang="en-US" err="1">
                <a:sym typeface="Wingdings" pitchFamily="2" charset="2"/>
              </a:rPr>
              <a:t>concorde</a:t>
            </a:r>
            <a:endParaRPr lang="en-AU" altLang="en-US">
              <a:sym typeface="Wingdings" pitchFamily="2" charset="2"/>
            </a:endParaRPr>
          </a:p>
          <a:p>
            <a:pPr marL="171450" indent="-171450">
              <a:buFontTx/>
              <a:buChar char="-"/>
              <a:defRPr/>
            </a:pPr>
            <a:r>
              <a:rPr lang="en-AU" altLang="en-US"/>
              <a:t>range? longest range </a:t>
            </a:r>
            <a:r>
              <a:rPr lang="en-AU" altLang="en-US">
                <a:sym typeface="Wingdings" pitchFamily="2" charset="2"/>
              </a:rPr>
              <a:t> DC-8</a:t>
            </a:r>
          </a:p>
          <a:p>
            <a:pPr marL="171450" indent="-171450">
              <a:buFontTx/>
              <a:buChar char="-"/>
              <a:defRPr/>
            </a:pPr>
            <a:r>
              <a:rPr lang="en-AU" altLang="en-US">
                <a:sym typeface="Wingdings" pitchFamily="2" charset="2"/>
              </a:rPr>
              <a:t>Capacity? Largest capacity  Boeing 747</a:t>
            </a:r>
          </a:p>
          <a:p>
            <a:pPr marL="171450" indent="-171450">
              <a:buFontTx/>
              <a:buChar char="-"/>
              <a:defRPr/>
            </a:pPr>
            <a:r>
              <a:rPr lang="en-AU" altLang="en-US"/>
              <a:t>Which is faster?:</a:t>
            </a:r>
          </a:p>
          <a:p>
            <a:pPr marL="628650" lvl="1" indent="-171450">
              <a:buFontTx/>
              <a:buChar char="-"/>
              <a:defRPr/>
            </a:pPr>
            <a:r>
              <a:rPr lang="en-AU" altLang="en-US"/>
              <a:t>For one passenger? </a:t>
            </a:r>
            <a:r>
              <a:rPr lang="en-AU" altLang="en-US">
                <a:sym typeface="Wingdings" pitchFamily="2" charset="2"/>
              </a:rPr>
              <a:t> </a:t>
            </a:r>
            <a:r>
              <a:rPr lang="en-AU" altLang="en-US" err="1">
                <a:sym typeface="Wingdings" pitchFamily="2" charset="2"/>
              </a:rPr>
              <a:t>concorde</a:t>
            </a:r>
            <a:r>
              <a:rPr lang="en-AU" altLang="en-US">
                <a:sym typeface="Wingdings" pitchFamily="2" charset="2"/>
              </a:rPr>
              <a:t> is the winner</a:t>
            </a:r>
          </a:p>
          <a:p>
            <a:pPr marL="628650" lvl="1" indent="-171450">
              <a:buFontTx/>
              <a:buChar char="-"/>
              <a:defRPr/>
            </a:pPr>
            <a:r>
              <a:rPr lang="en-AU" altLang="en-US">
                <a:sym typeface="Wingdings" pitchFamily="2" charset="2"/>
              </a:rPr>
              <a:t>For many passengers?  </a:t>
            </a:r>
            <a:r>
              <a:rPr lang="en-AU" altLang="en-US" err="1">
                <a:sym typeface="Wingdings" pitchFamily="2" charset="2"/>
              </a:rPr>
              <a:t>boeing</a:t>
            </a:r>
            <a:r>
              <a:rPr lang="en-AU" altLang="en-US">
                <a:sym typeface="Wingdings" pitchFamily="2" charset="2"/>
              </a:rPr>
              <a:t> 747 is the winner (#passenger x mph)</a:t>
            </a:r>
          </a:p>
          <a:p>
            <a:pPr marL="628650" lvl="1" indent="-171450">
              <a:buFontTx/>
              <a:buChar char="-"/>
              <a:defRPr/>
            </a:pPr>
            <a:endParaRPr lang="en-AU" altLang="en-US">
              <a:sym typeface="Wingdings" pitchFamily="2" charset="2"/>
            </a:endParaRPr>
          </a:p>
          <a:p>
            <a:pPr marL="171450" indent="-171450">
              <a:buFontTx/>
              <a:buChar char="-"/>
              <a:defRPr/>
            </a:pPr>
            <a:r>
              <a:rPr lang="en-AU" altLang="en-US">
                <a:sym typeface="Wingdings" pitchFamily="2" charset="2"/>
              </a:rPr>
              <a:t>Running a same program on two diff desktop comp? which is faster?</a:t>
            </a:r>
          </a:p>
          <a:p>
            <a:pPr marL="628650" lvl="1" indent="-171450">
              <a:buFontTx/>
              <a:buChar char="-"/>
              <a:defRPr/>
            </a:pPr>
            <a:r>
              <a:rPr lang="en-AU" altLang="en-US">
                <a:sym typeface="Wingdings" pitchFamily="2" charset="2"/>
              </a:rPr>
              <a:t>Desktop computer that gets job done first</a:t>
            </a:r>
          </a:p>
          <a:p>
            <a:pPr marL="171450" indent="-171450">
              <a:buFontTx/>
              <a:buChar char="-"/>
              <a:defRPr/>
            </a:pPr>
            <a:r>
              <a:rPr lang="en-AU" altLang="en-US">
                <a:sym typeface="Wingdings" pitchFamily="2" charset="2"/>
              </a:rPr>
              <a:t>Running a </a:t>
            </a:r>
            <a:r>
              <a:rPr lang="en-AU" altLang="en-US" err="1">
                <a:sym typeface="Wingdings" pitchFamily="2" charset="2"/>
              </a:rPr>
              <a:t>datacenter</a:t>
            </a:r>
            <a:r>
              <a:rPr lang="en-AU" altLang="en-US">
                <a:sym typeface="Wingdings" pitchFamily="2" charset="2"/>
              </a:rPr>
              <a:t> with several </a:t>
            </a:r>
            <a:r>
              <a:rPr lang="en-AU" altLang="en-US" err="1">
                <a:sym typeface="Wingdings" pitchFamily="2" charset="2"/>
              </a:rPr>
              <a:t>serveres</a:t>
            </a:r>
            <a:r>
              <a:rPr lang="en-AU" altLang="en-US">
                <a:sym typeface="Wingdings" pitchFamily="2" charset="2"/>
              </a:rPr>
              <a:t> running jobs submitted by </a:t>
            </a:r>
            <a:r>
              <a:rPr lang="en-AU" altLang="en-US" err="1">
                <a:sym typeface="Wingdings" pitchFamily="2" charset="2"/>
              </a:rPr>
              <a:t>webusers</a:t>
            </a:r>
            <a:endParaRPr lang="en-AU" altLang="en-US">
              <a:sym typeface="Wingdings" pitchFamily="2" charset="2"/>
            </a:endParaRPr>
          </a:p>
          <a:p>
            <a:pPr marL="628650" lvl="1" indent="-171450">
              <a:buFontTx/>
              <a:buChar char="-"/>
              <a:defRPr/>
            </a:pPr>
            <a:r>
              <a:rPr lang="en-AU" altLang="en-US">
                <a:sym typeface="Wingdings" pitchFamily="2" charset="2"/>
              </a:rPr>
              <a:t>fast </a:t>
            </a:r>
            <a:r>
              <a:rPr lang="en-AU" altLang="en-US" err="1">
                <a:sym typeface="Wingdings" pitchFamily="2" charset="2"/>
              </a:rPr>
              <a:t>datacenter</a:t>
            </a:r>
            <a:r>
              <a:rPr lang="en-AU" altLang="en-US">
                <a:sym typeface="Wingdings" pitchFamily="2" charset="2"/>
              </a:rPr>
              <a:t> is the one which </a:t>
            </a:r>
            <a:r>
              <a:rPr lang="en-AU" altLang="en-US" err="1">
                <a:sym typeface="Wingdings" pitchFamily="2" charset="2"/>
              </a:rPr>
              <a:t>complets</a:t>
            </a:r>
            <a:r>
              <a:rPr lang="en-AU" altLang="en-US">
                <a:sym typeface="Wingdings" pitchFamily="2" charset="2"/>
              </a:rPr>
              <a:t> most jobs during a day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D47A28B8-5069-414B-A110-45B10B77ED94}"/>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76802" name="Rectangle 3">
            <a:extLst>
              <a:ext uri="{FF2B5EF4-FFF2-40B4-BE49-F238E27FC236}">
                <a16:creationId xmlns:a16="http://schemas.microsoft.com/office/drawing/2014/main" id="{64D00660-CB06-4478-80FB-224D1A52D19A}"/>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624387D5-CD60-4888-A3B2-F9F4D29BDDD9}"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76803" name="Rectangle 6">
            <a:extLst>
              <a:ext uri="{FF2B5EF4-FFF2-40B4-BE49-F238E27FC236}">
                <a16:creationId xmlns:a16="http://schemas.microsoft.com/office/drawing/2014/main" id="{C63FCEF1-0362-4748-80C9-FD9B3416E93F}"/>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76804" name="Rectangle 7">
            <a:extLst>
              <a:ext uri="{FF2B5EF4-FFF2-40B4-BE49-F238E27FC236}">
                <a16:creationId xmlns:a16="http://schemas.microsoft.com/office/drawing/2014/main" id="{1311CE59-4A04-470C-817D-DCF38D86765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34897D84-5EE0-4170-BD99-E2CBC90D938B}" type="slidenum">
              <a:rPr lang="en-US" altLang="en-US" smtClean="0">
                <a:latin typeface="Times New Roman" panose="02020603050405020304" pitchFamily="18" charset="0"/>
              </a:rPr>
              <a:pPr/>
              <a:t>28</a:t>
            </a:fld>
            <a:endParaRPr lang="en-US" altLang="en-US">
              <a:latin typeface="Times New Roman" panose="02020603050405020304" pitchFamily="18" charset="0"/>
            </a:endParaRPr>
          </a:p>
        </p:txBody>
      </p:sp>
      <p:sp>
        <p:nvSpPr>
          <p:cNvPr id="76805" name="Rectangle 2">
            <a:extLst>
              <a:ext uri="{FF2B5EF4-FFF2-40B4-BE49-F238E27FC236}">
                <a16:creationId xmlns:a16="http://schemas.microsoft.com/office/drawing/2014/main" id="{B20FD40E-3CFE-4B82-A4FE-1A41D09DD9B6}"/>
              </a:ext>
            </a:extLst>
          </p:cNvPr>
          <p:cNvSpPr>
            <a:spLocks noGrp="1" noRot="1" noChangeAspect="1" noChangeArrowheads="1" noTextEdit="1"/>
          </p:cNvSpPr>
          <p:nvPr>
            <p:ph type="sldImg"/>
          </p:nvPr>
        </p:nvSpPr>
        <p:spPr>
          <a:ln/>
        </p:spPr>
      </p:sp>
      <p:sp>
        <p:nvSpPr>
          <p:cNvPr id="76806" name="Rectangle 3">
            <a:extLst>
              <a:ext uri="{FF2B5EF4-FFF2-40B4-BE49-F238E27FC236}">
                <a16:creationId xmlns:a16="http://schemas.microsoft.com/office/drawing/2014/main" id="{82D10A2F-F9E6-44E0-ADCD-30C524DB988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71450" indent="-171450">
              <a:buFontTx/>
              <a:buChar char="-"/>
            </a:pPr>
            <a:r>
              <a:rPr lang="en-US" altLang="en-US"/>
              <a:t>As an individual computer user, you are interested in reducing </a:t>
            </a:r>
            <a:r>
              <a:rPr lang="en-US" altLang="en-US" b="1"/>
              <a:t>response time</a:t>
            </a:r>
            <a:r>
              <a:rPr lang="en-US" altLang="en-US"/>
              <a:t>—the time between the start and completion of a task—also referred to as a execution time</a:t>
            </a:r>
          </a:p>
          <a:p>
            <a:pPr marL="171450" indent="-171450">
              <a:buFontTx/>
              <a:buChar char="-"/>
            </a:pPr>
            <a:r>
              <a:rPr lang="en-US" altLang="en-US"/>
              <a:t>Datacenter managers are often interested in increasing </a:t>
            </a:r>
            <a:r>
              <a:rPr lang="en-US" altLang="en-US" b="1"/>
              <a:t>throughput </a:t>
            </a:r>
            <a:r>
              <a:rPr lang="en-US" altLang="en-US"/>
              <a:t>or </a:t>
            </a:r>
            <a:r>
              <a:rPr lang="en-US" altLang="en-US" b="1"/>
              <a:t>bandwidth</a:t>
            </a:r>
            <a:r>
              <a:rPr lang="en-US" altLang="en-US"/>
              <a:t>—the total amount of work done in a given time. </a:t>
            </a:r>
          </a:p>
          <a:p>
            <a:pPr marL="171450" indent="-171450">
              <a:buFontTx/>
              <a:buChar char="-"/>
            </a:pPr>
            <a:r>
              <a:rPr lang="en-US" altLang="en-US"/>
              <a:t>Hence, in most cases, we will need different performance metrics to benchmark personal mobile devices, which are more focused on response time, versus servers, which are more focused on throughput. </a:t>
            </a:r>
          </a:p>
          <a:p>
            <a:pPr marL="171450" indent="-171450">
              <a:buFontTx/>
              <a:buChar char="-"/>
            </a:pPr>
            <a:endParaRPr lang="en-US" altLang="en-US"/>
          </a:p>
          <a:p>
            <a:pPr marL="171450" indent="-171450">
              <a:buFontTx/>
              <a:buChar char="-"/>
            </a:pPr>
            <a:r>
              <a:rPr lang="en-US" altLang="en-US"/>
              <a:t>How are time and throughput affected by</a:t>
            </a:r>
          </a:p>
          <a:p>
            <a:pPr marL="628650" lvl="1" indent="-171450">
              <a:buFontTx/>
              <a:buChar char="-"/>
            </a:pPr>
            <a:r>
              <a:rPr lang="en-US" altLang="en-US"/>
              <a:t>replacing faster processor</a:t>
            </a:r>
          </a:p>
          <a:p>
            <a:pPr marL="628650" lvl="1" indent="-171450">
              <a:buFontTx/>
              <a:buChar char="-"/>
            </a:pPr>
            <a:r>
              <a:rPr lang="en-US" altLang="en-US"/>
              <a:t>adding more processor</a:t>
            </a:r>
          </a:p>
          <a:p>
            <a:pPr marL="171450" indent="-171450">
              <a:buFontTx/>
              <a:buChar char="-"/>
            </a:pPr>
            <a:r>
              <a:rPr lang="en-US" altLang="en-US"/>
              <a:t>Ans: Decreasing response time almost always improves throughput. Hence, in case 1, both response time and throughput are improved. In case 2, no one task gets work done faster, so only throughput increases. </a:t>
            </a:r>
          </a:p>
          <a:p>
            <a:pPr marL="171450" indent="-171450">
              <a:buFontTx/>
              <a:buChar char="-"/>
            </a:pPr>
            <a:r>
              <a:rPr lang="en-US" altLang="en-US"/>
              <a:t>when it comes In comp perf, we primarliy focus on response time..</a:t>
            </a:r>
          </a:p>
          <a:p>
            <a:pPr marL="171450" indent="-171450">
              <a:buFontTx/>
              <a:buChar char="-"/>
            </a:pPr>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10F9F0C6-4DB6-4E66-A072-DBC52855459C}"/>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78850" name="Rectangle 3">
            <a:extLst>
              <a:ext uri="{FF2B5EF4-FFF2-40B4-BE49-F238E27FC236}">
                <a16:creationId xmlns:a16="http://schemas.microsoft.com/office/drawing/2014/main" id="{363A1C3B-3A10-4E75-9422-0BBC213A8924}"/>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58AB2F12-1C93-4E3B-B1B1-0305DE460BB1}"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78851" name="Rectangle 6">
            <a:extLst>
              <a:ext uri="{FF2B5EF4-FFF2-40B4-BE49-F238E27FC236}">
                <a16:creationId xmlns:a16="http://schemas.microsoft.com/office/drawing/2014/main" id="{70A4B04B-5D88-4254-A7DE-C5F8F9B7CE29}"/>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78852" name="Rectangle 7">
            <a:extLst>
              <a:ext uri="{FF2B5EF4-FFF2-40B4-BE49-F238E27FC236}">
                <a16:creationId xmlns:a16="http://schemas.microsoft.com/office/drawing/2014/main" id="{635FF1D4-1018-4F75-B62F-1ECDB613ECB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49B35D11-DF6D-45A3-BABF-CE6D84117ABF}" type="slidenum">
              <a:rPr lang="en-US" altLang="en-US" smtClean="0">
                <a:latin typeface="Times New Roman" panose="02020603050405020304" pitchFamily="18" charset="0"/>
              </a:rPr>
              <a:pPr/>
              <a:t>29</a:t>
            </a:fld>
            <a:endParaRPr lang="en-US" altLang="en-US">
              <a:latin typeface="Times New Roman" panose="02020603050405020304" pitchFamily="18" charset="0"/>
            </a:endParaRPr>
          </a:p>
        </p:txBody>
      </p:sp>
      <p:sp>
        <p:nvSpPr>
          <p:cNvPr id="78853" name="Rectangle 2">
            <a:extLst>
              <a:ext uri="{FF2B5EF4-FFF2-40B4-BE49-F238E27FC236}">
                <a16:creationId xmlns:a16="http://schemas.microsoft.com/office/drawing/2014/main" id="{F083EB15-173F-4F64-BC94-9588DBEFECBF}"/>
              </a:ext>
            </a:extLst>
          </p:cNvPr>
          <p:cNvSpPr>
            <a:spLocks noGrp="1" noRot="1" noChangeAspect="1" noChangeArrowheads="1" noTextEdit="1"/>
          </p:cNvSpPr>
          <p:nvPr>
            <p:ph type="sldImg"/>
          </p:nvPr>
        </p:nvSpPr>
        <p:spPr>
          <a:ln/>
        </p:spPr>
      </p:sp>
      <p:sp>
        <p:nvSpPr>
          <p:cNvPr id="72710" name="Rectangle 3">
            <a:extLst>
              <a:ext uri="{FF2B5EF4-FFF2-40B4-BE49-F238E27FC236}">
                <a16:creationId xmlns:a16="http://schemas.microsoft.com/office/drawing/2014/main" id="{3BA16650-258C-4B0D-86D1-1E7242D2EE78}"/>
              </a:ext>
            </a:extLst>
          </p:cNvPr>
          <p:cNvSpPr>
            <a:spLocks noGrp="1" noChangeArrowheads="1"/>
          </p:cNvSpPr>
          <p:nvPr>
            <p:ph type="body" idx="1"/>
          </p:nvPr>
        </p:nvSpPr>
        <p:spPr/>
        <p:txBody>
          <a:bodyPr/>
          <a:lstStyle/>
          <a:p>
            <a:pPr marL="171450" indent="-171450">
              <a:buFontTx/>
              <a:buChar char="-"/>
              <a:defRPr/>
            </a:pPr>
            <a:r>
              <a:rPr lang="en-US"/>
              <a:t>To maximize performance, we want to minimize response time or execution time for some task. </a:t>
            </a:r>
          </a:p>
          <a:p>
            <a:pPr marL="171450" indent="-171450">
              <a:buFontTx/>
              <a:buChar char="-"/>
              <a:defRPr/>
            </a:pPr>
            <a:r>
              <a:rPr lang="en-US"/>
              <a:t>So performance is inverse of execution time</a:t>
            </a:r>
          </a:p>
          <a:p>
            <a:pPr marL="171450" indent="-171450">
              <a:buFontTx/>
              <a:buChar char="-"/>
              <a:defRPr/>
            </a:pPr>
            <a:r>
              <a:rPr lang="en-US"/>
              <a:t>To compare performance of two computers, </a:t>
            </a:r>
            <a:r>
              <a:rPr lang="en-US" err="1"/>
              <a:t>e..g</a:t>
            </a:r>
            <a:r>
              <a:rPr lang="en-US"/>
              <a:t>, how many times X is fast compared to Y, to get this we take the ratio: perf-x/perf-y or </a:t>
            </a:r>
            <a:r>
              <a:rPr lang="en-US" err="1"/>
              <a:t>exectime</a:t>
            </a:r>
            <a:r>
              <a:rPr lang="en-US"/>
              <a:t>-y/</a:t>
            </a:r>
            <a:r>
              <a:rPr lang="en-US" err="1"/>
              <a:t>exectime</a:t>
            </a:r>
            <a:r>
              <a:rPr lang="en-US"/>
              <a:t>-x</a:t>
            </a:r>
          </a:p>
          <a:p>
            <a:pPr marL="171450" indent="-171450">
              <a:buFontTx/>
              <a:buChar char="-"/>
              <a:defRPr/>
            </a:pPr>
            <a:r>
              <a:rPr lang="en-US"/>
              <a:t>See example…</a:t>
            </a:r>
          </a:p>
          <a:p>
            <a:pPr marL="171450" indent="-171450">
              <a:buFontTx/>
              <a:buChar char="-"/>
              <a:defRPr/>
            </a:pPr>
            <a:endParaRPr lang="en-US"/>
          </a:p>
          <a:p>
            <a:pPr>
              <a:defRPr/>
            </a:pPr>
            <a:endParaRPr lang="en-AU"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B528CA13-DC77-43BA-A94D-FDF9BEF29DB0}"/>
              </a:ext>
            </a:extLst>
          </p:cNvPr>
          <p:cNvSpPr>
            <a:spLocks noGrp="1" noRot="1" noChangeAspect="1" noChangeArrowheads="1" noTextEdit="1"/>
          </p:cNvSpPr>
          <p:nvPr>
            <p:ph type="sldImg"/>
          </p:nvPr>
        </p:nvSpPr>
        <p:spPr>
          <a:ln/>
        </p:spPr>
      </p:sp>
      <p:sp>
        <p:nvSpPr>
          <p:cNvPr id="23554" name="Notes Placeholder 2">
            <a:extLst>
              <a:ext uri="{FF2B5EF4-FFF2-40B4-BE49-F238E27FC236}">
                <a16:creationId xmlns:a16="http://schemas.microsoft.com/office/drawing/2014/main" id="{71CC095B-C9AE-4BBC-9065-DAF7ADD9CAF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3555" name="Header Placeholder 3">
            <a:extLst>
              <a:ext uri="{FF2B5EF4-FFF2-40B4-BE49-F238E27FC236}">
                <a16:creationId xmlns:a16="http://schemas.microsoft.com/office/drawing/2014/main" id="{1CAD743D-D289-4746-A3A0-2F8A175763F6}"/>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23556" name="Date Placeholder 4">
            <a:extLst>
              <a:ext uri="{FF2B5EF4-FFF2-40B4-BE49-F238E27FC236}">
                <a16:creationId xmlns:a16="http://schemas.microsoft.com/office/drawing/2014/main" id="{3C38B6D1-8F4A-42A5-9DDD-C73D3E71EB89}"/>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8BB26E76-A14C-41FE-8581-10D3247AC802}"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23557" name="Footer Placeholder 5">
            <a:extLst>
              <a:ext uri="{FF2B5EF4-FFF2-40B4-BE49-F238E27FC236}">
                <a16:creationId xmlns:a16="http://schemas.microsoft.com/office/drawing/2014/main" id="{EFE6094B-E015-4151-BEBE-9A8AE70E3FF0}"/>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23558" name="Slide Number Placeholder 6">
            <a:extLst>
              <a:ext uri="{FF2B5EF4-FFF2-40B4-BE49-F238E27FC236}">
                <a16:creationId xmlns:a16="http://schemas.microsoft.com/office/drawing/2014/main" id="{159EF70E-EA5C-4D50-B144-4220FD829CC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83EABCAB-AF28-44B0-A842-62D521539C4A}" type="slidenum">
              <a:rPr lang="en-US" altLang="en-US" smtClean="0">
                <a:latin typeface="Times New Roman" panose="02020603050405020304" pitchFamily="18" charset="0"/>
              </a:rPr>
              <a:pPr/>
              <a:t>3</a:t>
            </a:fld>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D4827702-9334-4A2A-8133-43BAB8DDB6BC}"/>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80898" name="Rectangle 3">
            <a:extLst>
              <a:ext uri="{FF2B5EF4-FFF2-40B4-BE49-F238E27FC236}">
                <a16:creationId xmlns:a16="http://schemas.microsoft.com/office/drawing/2014/main" id="{7B92E4D5-1FFF-41E0-A3FB-035CB2476E43}"/>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9319E242-1804-4B35-ADA1-CB386E8E7303}"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80899" name="Rectangle 6">
            <a:extLst>
              <a:ext uri="{FF2B5EF4-FFF2-40B4-BE49-F238E27FC236}">
                <a16:creationId xmlns:a16="http://schemas.microsoft.com/office/drawing/2014/main" id="{82012E3B-A670-42C0-AA70-31B7E2D970FF}"/>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80900" name="Rectangle 7">
            <a:extLst>
              <a:ext uri="{FF2B5EF4-FFF2-40B4-BE49-F238E27FC236}">
                <a16:creationId xmlns:a16="http://schemas.microsoft.com/office/drawing/2014/main" id="{E96EFD63-E34A-44AA-9BE4-89BFE52D902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47667117-B7AA-42CD-8EEF-C22B96A96BE5}" type="slidenum">
              <a:rPr lang="en-US" altLang="en-US" smtClean="0">
                <a:latin typeface="Times New Roman" panose="02020603050405020304" pitchFamily="18" charset="0"/>
              </a:rPr>
              <a:pPr/>
              <a:t>30</a:t>
            </a:fld>
            <a:endParaRPr lang="en-US" altLang="en-US">
              <a:latin typeface="Times New Roman" panose="02020603050405020304" pitchFamily="18" charset="0"/>
            </a:endParaRPr>
          </a:p>
        </p:txBody>
      </p:sp>
      <p:sp>
        <p:nvSpPr>
          <p:cNvPr id="80901" name="Rectangle 2">
            <a:extLst>
              <a:ext uri="{FF2B5EF4-FFF2-40B4-BE49-F238E27FC236}">
                <a16:creationId xmlns:a16="http://schemas.microsoft.com/office/drawing/2014/main" id="{B9A878AC-BBFC-4F07-A48B-65310695B4F0}"/>
              </a:ext>
            </a:extLst>
          </p:cNvPr>
          <p:cNvSpPr>
            <a:spLocks noGrp="1" noRot="1" noChangeAspect="1" noChangeArrowheads="1" noTextEdit="1"/>
          </p:cNvSpPr>
          <p:nvPr>
            <p:ph type="sldImg"/>
          </p:nvPr>
        </p:nvSpPr>
        <p:spPr>
          <a:ln/>
        </p:spPr>
      </p:sp>
      <p:sp>
        <p:nvSpPr>
          <p:cNvPr id="80902" name="Rectangle 3">
            <a:extLst>
              <a:ext uri="{FF2B5EF4-FFF2-40B4-BE49-F238E27FC236}">
                <a16:creationId xmlns:a16="http://schemas.microsoft.com/office/drawing/2014/main" id="{BF79AB49-6C18-4C0B-B340-C7CBD1B6DF4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71450" indent="-171450">
              <a:buFontTx/>
              <a:buChar char="-"/>
            </a:pPr>
            <a:r>
              <a:rPr lang="en-AU" altLang="en-US"/>
              <a:t>Program execution time is measured in seconds per program.</a:t>
            </a:r>
          </a:p>
          <a:p>
            <a:pPr marL="171450" indent="-171450">
              <a:buFontTx/>
              <a:buChar char="-"/>
            </a:pPr>
            <a:r>
              <a:rPr lang="en-AU" altLang="en-US"/>
              <a:t>Response time or elapsed time includes all aspects – CPU processing, disk accesses, memory accesss,  I/O delays, OS overhead</a:t>
            </a:r>
          </a:p>
          <a:p>
            <a:pPr marL="171450" indent="-171450">
              <a:buFontTx/>
              <a:buChar char="-"/>
            </a:pPr>
            <a:r>
              <a:rPr lang="en-US" altLang="en-US"/>
              <a:t>We want to distinguish between the elapsed time and the time over which the processor is working on our behalf, called CPU time (eg., no waiting time for I/O or running other programs)</a:t>
            </a:r>
          </a:p>
          <a:p>
            <a:pPr marL="171450" indent="-171450">
              <a:buFontTx/>
              <a:buChar char="-"/>
            </a:pPr>
            <a:r>
              <a:rPr lang="en-US" altLang="en-US"/>
              <a:t>CPU time can be further divided into CPU time spent on program, called user CPU time and the CPU time spend in the OS performing tasks on behalf of the program, called system CPU time</a:t>
            </a:r>
          </a:p>
          <a:p>
            <a:pPr marL="171450" indent="-171450">
              <a:buFontTx/>
              <a:buChar char="-"/>
            </a:pPr>
            <a:r>
              <a:rPr lang="en-US" altLang="en-US"/>
              <a:t>CPU performance: refer to user CPU time</a:t>
            </a:r>
          </a:p>
          <a:p>
            <a:pPr marL="171450" indent="-171450">
              <a:buFontTx/>
              <a:buChar char="-"/>
            </a:pPr>
            <a:r>
              <a:rPr lang="en-US" altLang="en-US"/>
              <a:t>System performance: refer to elapsed time on an unloaded system</a:t>
            </a:r>
          </a:p>
          <a:p>
            <a:pPr marL="171450" indent="-171450">
              <a:buFontTx/>
              <a:buChar char="-"/>
            </a:pPr>
            <a:r>
              <a:rPr lang="en-US" altLang="en-US"/>
              <a:t>We will focus on CPU performance in this chapter</a:t>
            </a:r>
          </a:p>
          <a:p>
            <a:pPr marL="171450" indent="-171450">
              <a:buFontTx/>
              <a:buChar char="-"/>
            </a:pPr>
            <a:endParaRPr lang="en-US" altLang="en-US"/>
          </a:p>
          <a:p>
            <a:pPr marL="171450" indent="-171450">
              <a:buFontTx/>
              <a:buChar char="-"/>
            </a:pPr>
            <a:endParaRPr lang="en-US" altLang="en-US"/>
          </a:p>
          <a:p>
            <a:pPr marL="171450" indent="-171450">
              <a:buFontTx/>
              <a:buChar char="-"/>
            </a:pPr>
            <a:endParaRPr lang="en-AU"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36DC0B8D-C945-424F-BCC8-1A00BECA5512}"/>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82946" name="Rectangle 3">
            <a:extLst>
              <a:ext uri="{FF2B5EF4-FFF2-40B4-BE49-F238E27FC236}">
                <a16:creationId xmlns:a16="http://schemas.microsoft.com/office/drawing/2014/main" id="{F9224859-224F-4CC6-A4CC-ECE1E6D75853}"/>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82D07FA7-0623-49AA-99DC-29C8B4599566}"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82947" name="Rectangle 6">
            <a:extLst>
              <a:ext uri="{FF2B5EF4-FFF2-40B4-BE49-F238E27FC236}">
                <a16:creationId xmlns:a16="http://schemas.microsoft.com/office/drawing/2014/main" id="{C376876B-4433-4F07-AF5B-0EB726D53C44}"/>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82948" name="Rectangle 7">
            <a:extLst>
              <a:ext uri="{FF2B5EF4-FFF2-40B4-BE49-F238E27FC236}">
                <a16:creationId xmlns:a16="http://schemas.microsoft.com/office/drawing/2014/main" id="{81A8AB53-68D7-43A0-B75F-1EF89F14793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3AAE6300-77C2-4C8B-BE4F-4F2C246BAFFE}" type="slidenum">
              <a:rPr lang="en-US" altLang="en-US" smtClean="0">
                <a:latin typeface="Times New Roman" panose="02020603050405020304" pitchFamily="18" charset="0"/>
              </a:rPr>
              <a:pPr/>
              <a:t>31</a:t>
            </a:fld>
            <a:endParaRPr lang="en-US" altLang="en-US">
              <a:latin typeface="Times New Roman" panose="02020603050405020304" pitchFamily="18" charset="0"/>
            </a:endParaRPr>
          </a:p>
        </p:txBody>
      </p:sp>
      <p:sp>
        <p:nvSpPr>
          <p:cNvPr id="82949" name="Rectangle 2">
            <a:extLst>
              <a:ext uri="{FF2B5EF4-FFF2-40B4-BE49-F238E27FC236}">
                <a16:creationId xmlns:a16="http://schemas.microsoft.com/office/drawing/2014/main" id="{A8BCC9E9-8B4D-4A2E-804F-C40773E97AFB}"/>
              </a:ext>
            </a:extLst>
          </p:cNvPr>
          <p:cNvSpPr>
            <a:spLocks noGrp="1" noRot="1" noChangeAspect="1" noChangeArrowheads="1" noTextEdit="1"/>
          </p:cNvSpPr>
          <p:nvPr>
            <p:ph type="sldImg"/>
          </p:nvPr>
        </p:nvSpPr>
        <p:spPr>
          <a:ln/>
        </p:spPr>
      </p:sp>
      <p:sp>
        <p:nvSpPr>
          <p:cNvPr id="76806" name="Rectangle 3">
            <a:extLst>
              <a:ext uri="{FF2B5EF4-FFF2-40B4-BE49-F238E27FC236}">
                <a16:creationId xmlns:a16="http://schemas.microsoft.com/office/drawing/2014/main" id="{E1E34202-72DF-4286-BCDD-C100427D9D4C}"/>
              </a:ext>
            </a:extLst>
          </p:cNvPr>
          <p:cNvSpPr>
            <a:spLocks noGrp="1" noChangeArrowheads="1"/>
          </p:cNvSpPr>
          <p:nvPr>
            <p:ph type="body" idx="1"/>
          </p:nvPr>
        </p:nvSpPr>
        <p:spPr/>
        <p:txBody>
          <a:bodyPr/>
          <a:lstStyle/>
          <a:p>
            <a:pPr>
              <a:defRPr/>
            </a:pPr>
            <a:r>
              <a:rPr lang="en-AU" altLang="en-US"/>
              <a:t>- Although time is what we care about, </a:t>
            </a:r>
            <a:r>
              <a:rPr lang="en-US"/>
              <a:t>computer designers use a measure that relates to how fast the hardware can perform basic functions. </a:t>
            </a:r>
          </a:p>
          <a:p>
            <a:pPr marL="171450" indent="-171450">
              <a:buFontTx/>
              <a:buChar char="-"/>
              <a:defRPr/>
            </a:pPr>
            <a:r>
              <a:rPr lang="en-AU" altLang="en-US"/>
              <a:t>All computers are constructed using a clock that determines when events take place in the hardware</a:t>
            </a:r>
          </a:p>
          <a:p>
            <a:pPr marL="171450" indent="-171450">
              <a:buFontTx/>
              <a:buChar char="-"/>
              <a:defRPr/>
            </a:pPr>
            <a:r>
              <a:rPr lang="en-AU" altLang="en-US"/>
              <a:t>These discrete time intervals are called clock cycles or clock periods or clock ticks- the time for one clock period, usually of the processor clock, which runs at a constant time</a:t>
            </a:r>
          </a:p>
          <a:p>
            <a:pPr marL="171450" indent="-171450">
              <a:buFontTx/>
              <a:buChar char="-"/>
              <a:defRPr/>
            </a:pPr>
            <a:r>
              <a:rPr lang="en-AU" altLang="en-US"/>
              <a:t>Clock period: length of each clock cycle</a:t>
            </a:r>
          </a:p>
          <a:p>
            <a:pPr marL="171450" indent="-171450">
              <a:buFontTx/>
              <a:buChar char="-"/>
              <a:defRPr/>
            </a:pPr>
            <a:r>
              <a:rPr lang="en-AU" altLang="en-US"/>
              <a:t>Clock </a:t>
            </a:r>
            <a:r>
              <a:rPr lang="en-AU" altLang="en-US" err="1"/>
              <a:t>frequence</a:t>
            </a:r>
            <a:r>
              <a:rPr lang="en-AU" altLang="en-US"/>
              <a:t> (rate): #cycles per second – inverse of clock period</a:t>
            </a:r>
          </a:p>
          <a:p>
            <a:pPr marL="171450" indent="-171450">
              <a:buFontTx/>
              <a:buChar char="-"/>
              <a:defRPr/>
            </a:pPr>
            <a:endParaRPr lang="en-AU" altLang="en-US"/>
          </a:p>
          <a:p>
            <a:pPr marL="171450" indent="-171450">
              <a:buFontTx/>
              <a:buChar char="-"/>
              <a:defRPr/>
            </a:pPr>
            <a:endParaRPr lang="en-AU"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E6608BEC-0432-4E1B-A900-2A47735E686B}"/>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84994" name="Rectangle 3">
            <a:extLst>
              <a:ext uri="{FF2B5EF4-FFF2-40B4-BE49-F238E27FC236}">
                <a16:creationId xmlns:a16="http://schemas.microsoft.com/office/drawing/2014/main" id="{F8823AA2-3AA9-4E8D-A2A2-B2ED970DBF20}"/>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A657A9D8-B118-401D-B8EC-28C3B5E1D45B}"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84995" name="Rectangle 6">
            <a:extLst>
              <a:ext uri="{FF2B5EF4-FFF2-40B4-BE49-F238E27FC236}">
                <a16:creationId xmlns:a16="http://schemas.microsoft.com/office/drawing/2014/main" id="{55086608-3B08-409B-81F0-BE77F971F15C}"/>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84996" name="Rectangle 7">
            <a:extLst>
              <a:ext uri="{FF2B5EF4-FFF2-40B4-BE49-F238E27FC236}">
                <a16:creationId xmlns:a16="http://schemas.microsoft.com/office/drawing/2014/main" id="{13B8C243-4338-4FDC-BEAA-214E84E425D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CA6ADE7C-32B5-49CF-9AE5-D95A495760A0}" type="slidenum">
              <a:rPr lang="en-US" altLang="en-US" smtClean="0">
                <a:latin typeface="Times New Roman" panose="02020603050405020304" pitchFamily="18" charset="0"/>
              </a:rPr>
              <a:pPr/>
              <a:t>32</a:t>
            </a:fld>
            <a:endParaRPr lang="en-US" altLang="en-US">
              <a:latin typeface="Times New Roman" panose="02020603050405020304" pitchFamily="18" charset="0"/>
            </a:endParaRPr>
          </a:p>
        </p:txBody>
      </p:sp>
      <p:sp>
        <p:nvSpPr>
          <p:cNvPr id="84997" name="Rectangle 2">
            <a:extLst>
              <a:ext uri="{FF2B5EF4-FFF2-40B4-BE49-F238E27FC236}">
                <a16:creationId xmlns:a16="http://schemas.microsoft.com/office/drawing/2014/main" id="{0D41DE25-3C7F-419D-B121-AA48CE9BDA79}"/>
              </a:ext>
            </a:extLst>
          </p:cNvPr>
          <p:cNvSpPr>
            <a:spLocks noGrp="1" noRot="1" noChangeAspect="1" noChangeArrowheads="1" noTextEdit="1"/>
          </p:cNvSpPr>
          <p:nvPr>
            <p:ph type="sldImg"/>
          </p:nvPr>
        </p:nvSpPr>
        <p:spPr>
          <a:ln/>
        </p:spPr>
      </p:sp>
      <p:sp>
        <p:nvSpPr>
          <p:cNvPr id="78854" name="Rectangle 3">
            <a:extLst>
              <a:ext uri="{FF2B5EF4-FFF2-40B4-BE49-F238E27FC236}">
                <a16:creationId xmlns:a16="http://schemas.microsoft.com/office/drawing/2014/main" id="{7D6B40C0-4ADA-480B-A33C-EB1AC88A238E}"/>
              </a:ext>
            </a:extLst>
          </p:cNvPr>
          <p:cNvSpPr>
            <a:spLocks noGrp="1" noChangeArrowheads="1"/>
          </p:cNvSpPr>
          <p:nvPr>
            <p:ph type="body" idx="1"/>
          </p:nvPr>
        </p:nvSpPr>
        <p:spPr/>
        <p:txBody>
          <a:bodyPr/>
          <a:lstStyle/>
          <a:p>
            <a:pPr>
              <a:defRPr/>
            </a:pPr>
            <a:r>
              <a:rPr lang="en-AU" altLang="en-US"/>
              <a:t>- </a:t>
            </a:r>
            <a:r>
              <a:rPr lang="en-US"/>
              <a:t>Users and designers often examine performance using different metrics. If we could relate these different metrics, we could determine the effect of a design change on the performance as experienced by the user. </a:t>
            </a:r>
          </a:p>
          <a:p>
            <a:pPr marL="171450" indent="-171450">
              <a:buFontTx/>
              <a:buChar char="-"/>
              <a:defRPr/>
            </a:pPr>
            <a:r>
              <a:rPr lang="en-AU" altLang="en-US"/>
              <a:t>CPU performance = CPU execution time </a:t>
            </a:r>
            <a:r>
              <a:rPr lang="en-AU" altLang="en-US">
                <a:sym typeface="Wingdings" pitchFamily="2" charset="2"/>
              </a:rPr>
              <a:t></a:t>
            </a:r>
            <a:r>
              <a:rPr lang="en-AU" altLang="en-US"/>
              <a:t> relates to basic metrics – clock cycles and cycle time</a:t>
            </a:r>
          </a:p>
          <a:p>
            <a:pPr marL="171450" indent="-171450">
              <a:buFontTx/>
              <a:buChar char="-"/>
              <a:defRPr/>
            </a:pPr>
            <a:r>
              <a:rPr lang="en-AU" altLang="en-US"/>
              <a:t>A hardware designer can improve performance either by reducing the #clock cycles required for a program or length of the clock cycle (cycle time)</a:t>
            </a:r>
          </a:p>
          <a:p>
            <a:pPr marL="171450" indent="-171450">
              <a:buFontTx/>
              <a:buChar char="-"/>
              <a:defRPr/>
            </a:pPr>
            <a:r>
              <a:rPr lang="en-AU" altLang="en-US"/>
              <a:t>Later chapters discuss the </a:t>
            </a:r>
            <a:r>
              <a:rPr lang="en-AU" altLang="en-US" err="1"/>
              <a:t>tradeoff</a:t>
            </a:r>
            <a:r>
              <a:rPr lang="en-AU" altLang="en-US"/>
              <a:t> between cycle rate vs cycle count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2E869FBB-D27A-4D1A-9E49-9F69976A40A6}"/>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87042" name="Rectangle 3">
            <a:extLst>
              <a:ext uri="{FF2B5EF4-FFF2-40B4-BE49-F238E27FC236}">
                <a16:creationId xmlns:a16="http://schemas.microsoft.com/office/drawing/2014/main" id="{803ECF48-03CC-44C7-A69E-D1B44C06224B}"/>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9778CE64-024E-4E0E-A604-BFAB6252A944}"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87043" name="Rectangle 6">
            <a:extLst>
              <a:ext uri="{FF2B5EF4-FFF2-40B4-BE49-F238E27FC236}">
                <a16:creationId xmlns:a16="http://schemas.microsoft.com/office/drawing/2014/main" id="{8B321648-05EF-45EA-9351-27C360897B50}"/>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87044" name="Rectangle 7">
            <a:extLst>
              <a:ext uri="{FF2B5EF4-FFF2-40B4-BE49-F238E27FC236}">
                <a16:creationId xmlns:a16="http://schemas.microsoft.com/office/drawing/2014/main" id="{F6224601-DE0F-463B-9FB4-4E0B48EF7FE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14C2B1E5-2363-45B3-95D7-C13DBB67A1DF}" type="slidenum">
              <a:rPr lang="en-US" altLang="en-US" smtClean="0">
                <a:latin typeface="Times New Roman" panose="02020603050405020304" pitchFamily="18" charset="0"/>
              </a:rPr>
              <a:pPr/>
              <a:t>33</a:t>
            </a:fld>
            <a:endParaRPr lang="en-US" altLang="en-US">
              <a:latin typeface="Times New Roman" panose="02020603050405020304" pitchFamily="18" charset="0"/>
            </a:endParaRPr>
          </a:p>
        </p:txBody>
      </p:sp>
      <p:sp>
        <p:nvSpPr>
          <p:cNvPr id="87045" name="Rectangle 2">
            <a:extLst>
              <a:ext uri="{FF2B5EF4-FFF2-40B4-BE49-F238E27FC236}">
                <a16:creationId xmlns:a16="http://schemas.microsoft.com/office/drawing/2014/main" id="{9A14EB73-0FC5-4038-ACCC-839FCF6DA015}"/>
              </a:ext>
            </a:extLst>
          </p:cNvPr>
          <p:cNvSpPr>
            <a:spLocks noGrp="1" noRot="1" noChangeAspect="1" noChangeArrowheads="1" noTextEdit="1"/>
          </p:cNvSpPr>
          <p:nvPr>
            <p:ph type="sldImg"/>
          </p:nvPr>
        </p:nvSpPr>
        <p:spPr>
          <a:ln/>
        </p:spPr>
      </p:sp>
      <p:sp>
        <p:nvSpPr>
          <p:cNvPr id="87046" name="Rectangle 3">
            <a:extLst>
              <a:ext uri="{FF2B5EF4-FFF2-40B4-BE49-F238E27FC236}">
                <a16:creationId xmlns:a16="http://schemas.microsoft.com/office/drawing/2014/main" id="{7D04D2C0-BA8E-4942-9F50-FA49371EDFD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Our favorite program runs in 10 seconds on computer A, which has a 2 GHz clock. We are trying to help a computer designer build a computer, B, which will run this program in 6 seconds. The designer has determined that a substantial increase in the clock rate is possible, but this increase will affect the rest of the CPU design, causing computer B to require 1.2 times as many clock cycles as computer A for this program. What clock rate should we tell the designer to target? </a:t>
            </a:r>
          </a:p>
          <a:p>
            <a:endParaRPr lang="en-AU"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a:extLst>
              <a:ext uri="{FF2B5EF4-FFF2-40B4-BE49-F238E27FC236}">
                <a16:creationId xmlns:a16="http://schemas.microsoft.com/office/drawing/2014/main" id="{4D2B9045-FD1B-4D24-A519-CD67E7E98D02}"/>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89090" name="Rectangle 3">
            <a:extLst>
              <a:ext uri="{FF2B5EF4-FFF2-40B4-BE49-F238E27FC236}">
                <a16:creationId xmlns:a16="http://schemas.microsoft.com/office/drawing/2014/main" id="{7DC20596-A2D7-4834-BB13-0F119FE94013}"/>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7F34DC8A-4D59-4FCE-A04F-C696ED2D634E}"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89091" name="Rectangle 6">
            <a:extLst>
              <a:ext uri="{FF2B5EF4-FFF2-40B4-BE49-F238E27FC236}">
                <a16:creationId xmlns:a16="http://schemas.microsoft.com/office/drawing/2014/main" id="{37D15ED4-804E-441A-9070-E7BF8A7AF30B}"/>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89092" name="Rectangle 7">
            <a:extLst>
              <a:ext uri="{FF2B5EF4-FFF2-40B4-BE49-F238E27FC236}">
                <a16:creationId xmlns:a16="http://schemas.microsoft.com/office/drawing/2014/main" id="{5A33F5CE-B057-4A3A-AC78-DAEED15F710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DFA99ABF-18FE-40BE-ACCB-D5CCBB0D6FE6}" type="slidenum">
              <a:rPr lang="en-US" altLang="en-US" smtClean="0">
                <a:latin typeface="Times New Roman" panose="02020603050405020304" pitchFamily="18" charset="0"/>
              </a:rPr>
              <a:pPr/>
              <a:t>34</a:t>
            </a:fld>
            <a:endParaRPr lang="en-US" altLang="en-US">
              <a:latin typeface="Times New Roman" panose="02020603050405020304" pitchFamily="18" charset="0"/>
            </a:endParaRPr>
          </a:p>
        </p:txBody>
      </p:sp>
      <p:sp>
        <p:nvSpPr>
          <p:cNvPr id="89093" name="Rectangle 2">
            <a:extLst>
              <a:ext uri="{FF2B5EF4-FFF2-40B4-BE49-F238E27FC236}">
                <a16:creationId xmlns:a16="http://schemas.microsoft.com/office/drawing/2014/main" id="{C9A37136-9067-4D6F-99AA-F47B758EB0B7}"/>
              </a:ext>
            </a:extLst>
          </p:cNvPr>
          <p:cNvSpPr>
            <a:spLocks noGrp="1" noRot="1" noChangeAspect="1" noChangeArrowheads="1" noTextEdit="1"/>
          </p:cNvSpPr>
          <p:nvPr>
            <p:ph type="sldImg"/>
          </p:nvPr>
        </p:nvSpPr>
        <p:spPr>
          <a:ln/>
        </p:spPr>
      </p:sp>
      <p:sp>
        <p:nvSpPr>
          <p:cNvPr id="89094" name="Rectangle 3">
            <a:extLst>
              <a:ext uri="{FF2B5EF4-FFF2-40B4-BE49-F238E27FC236}">
                <a16:creationId xmlns:a16="http://schemas.microsoft.com/office/drawing/2014/main" id="{D0D9082B-5479-415D-B933-D1AF58C41D1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71450" indent="-171450">
              <a:buFontTx/>
              <a:buChar char="-"/>
            </a:pPr>
            <a:r>
              <a:rPr lang="en-AU" altLang="en-US"/>
              <a:t>We haven’t discusses how many instructions needed for the program</a:t>
            </a:r>
          </a:p>
          <a:p>
            <a:pPr marL="171450" indent="-171450">
              <a:buFontTx/>
              <a:buChar char="-"/>
            </a:pPr>
            <a:r>
              <a:rPr lang="en-AU" altLang="en-US"/>
              <a:t>Compiler generates instructions to execute, and the computer had to execute the instructions (C-progam </a:t>
            </a:r>
            <a:r>
              <a:rPr lang="en-AU" altLang="en-US">
                <a:sym typeface="Wingdings" panose="05000000000000000000" pitchFamily="2" charset="2"/>
              </a:rPr>
              <a:t> Assembly instructions  Instructions in byte code)</a:t>
            </a:r>
          </a:p>
          <a:p>
            <a:pPr marL="171450" indent="-171450">
              <a:buFontTx/>
              <a:buChar char="-"/>
            </a:pPr>
            <a:r>
              <a:rPr lang="en-AU" altLang="en-US"/>
              <a:t>So the execution time depends on the #instructions in a program</a:t>
            </a:r>
          </a:p>
          <a:p>
            <a:pPr marL="171450" indent="-171450">
              <a:buFontTx/>
              <a:buChar char="-"/>
            </a:pPr>
            <a:r>
              <a:rPr lang="en-AU" altLang="en-US"/>
              <a:t>CPU clock cycles = instruction count x average clock cycles per instruction (CPI)</a:t>
            </a:r>
          </a:p>
          <a:p>
            <a:pPr marL="171450" indent="-171450">
              <a:buFontTx/>
              <a:buChar char="-"/>
            </a:pPr>
            <a:r>
              <a:rPr lang="en-AU" altLang="en-US"/>
              <a:t>Each instruction may take different number of clock cycles -- Same instruction take different time on different hardware implementations, but the instruction count could be the same.</a:t>
            </a:r>
          </a:p>
          <a:p>
            <a:pPr marL="171450" indent="-171450">
              <a:buFontTx/>
              <a:buChar char="-"/>
            </a:pPr>
            <a:r>
              <a:rPr lang="en-AU" altLang="en-US"/>
              <a:t>therefore, CPU time= instruction count x CPI x clock cycle time or (instruction count x CPI) / clock rate</a:t>
            </a:r>
          </a:p>
          <a:p>
            <a:pPr marL="171450" indent="-171450">
              <a:buFontTx/>
              <a:buChar char="-"/>
            </a:pPr>
            <a:r>
              <a:rPr lang="en-US" altLang="en-US"/>
              <a:t>These formulas are particularly useful because they separate the three key factors that affect performance. We can use these formulas to compare two different implementations or to evaluate a design alternative if we know its impact on these three parameters. </a:t>
            </a:r>
          </a:p>
          <a:p>
            <a:pPr marL="171450" indent="-171450">
              <a:buFontTx/>
              <a:buChar char="-"/>
            </a:pPr>
            <a:endParaRPr lang="en-AU"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63144316-6256-4511-BBC6-D9E100EC5315}"/>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91138" name="Rectangle 3">
            <a:extLst>
              <a:ext uri="{FF2B5EF4-FFF2-40B4-BE49-F238E27FC236}">
                <a16:creationId xmlns:a16="http://schemas.microsoft.com/office/drawing/2014/main" id="{98FF81A7-63F4-40A5-A02E-999631CAD6BE}"/>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754BBDD2-7C86-4FAF-99A9-C8811E1F91C1}"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91139" name="Rectangle 6">
            <a:extLst>
              <a:ext uri="{FF2B5EF4-FFF2-40B4-BE49-F238E27FC236}">
                <a16:creationId xmlns:a16="http://schemas.microsoft.com/office/drawing/2014/main" id="{232EADC1-87AB-44E4-B50B-065170CC902F}"/>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91140" name="Rectangle 7">
            <a:extLst>
              <a:ext uri="{FF2B5EF4-FFF2-40B4-BE49-F238E27FC236}">
                <a16:creationId xmlns:a16="http://schemas.microsoft.com/office/drawing/2014/main" id="{C1A14AE3-0C11-43CA-BA06-8FB23756452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8BEE1BC5-E6E5-4E02-85EF-D5B36126D958}" type="slidenum">
              <a:rPr lang="en-US" altLang="en-US" smtClean="0">
                <a:latin typeface="Times New Roman" panose="02020603050405020304" pitchFamily="18" charset="0"/>
              </a:rPr>
              <a:pPr/>
              <a:t>35</a:t>
            </a:fld>
            <a:endParaRPr lang="en-US" altLang="en-US">
              <a:latin typeface="Times New Roman" panose="02020603050405020304" pitchFamily="18" charset="0"/>
            </a:endParaRPr>
          </a:p>
        </p:txBody>
      </p:sp>
      <p:sp>
        <p:nvSpPr>
          <p:cNvPr id="91141" name="Rectangle 2">
            <a:extLst>
              <a:ext uri="{FF2B5EF4-FFF2-40B4-BE49-F238E27FC236}">
                <a16:creationId xmlns:a16="http://schemas.microsoft.com/office/drawing/2014/main" id="{95F0C3A3-1F0F-4878-9065-20546F47A4A4}"/>
              </a:ext>
            </a:extLst>
          </p:cNvPr>
          <p:cNvSpPr>
            <a:spLocks noGrp="1" noRot="1" noChangeAspect="1" noChangeArrowheads="1" noTextEdit="1"/>
          </p:cNvSpPr>
          <p:nvPr>
            <p:ph type="sldImg"/>
          </p:nvPr>
        </p:nvSpPr>
        <p:spPr>
          <a:ln/>
        </p:spPr>
      </p:sp>
      <p:sp>
        <p:nvSpPr>
          <p:cNvPr id="91142" name="Rectangle 3">
            <a:extLst>
              <a:ext uri="{FF2B5EF4-FFF2-40B4-BE49-F238E27FC236}">
                <a16:creationId xmlns:a16="http://schemas.microsoft.com/office/drawing/2014/main" id="{3B07F38C-89FD-4DC1-B84C-13CF4F83643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7B2BE6B5-74CC-48B9-94BE-927ADC2B3B3B}"/>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93186" name="Rectangle 3">
            <a:extLst>
              <a:ext uri="{FF2B5EF4-FFF2-40B4-BE49-F238E27FC236}">
                <a16:creationId xmlns:a16="http://schemas.microsoft.com/office/drawing/2014/main" id="{5A2DF3EB-B9D7-4815-9FE8-5EF0D7159AB4}"/>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D323D9F7-EB42-4B31-9347-7951E06BA80D}"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93187" name="Rectangle 6">
            <a:extLst>
              <a:ext uri="{FF2B5EF4-FFF2-40B4-BE49-F238E27FC236}">
                <a16:creationId xmlns:a16="http://schemas.microsoft.com/office/drawing/2014/main" id="{F168A843-F291-4214-BC05-41F98827C048}"/>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93188" name="Rectangle 7">
            <a:extLst>
              <a:ext uri="{FF2B5EF4-FFF2-40B4-BE49-F238E27FC236}">
                <a16:creationId xmlns:a16="http://schemas.microsoft.com/office/drawing/2014/main" id="{65F8E75D-D4EF-4A2D-B118-E4E1D1E0FC1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3F647B0A-AE83-4E25-862A-A85752E0B1D4}" type="slidenum">
              <a:rPr lang="en-US" altLang="en-US" smtClean="0">
                <a:latin typeface="Times New Roman" panose="02020603050405020304" pitchFamily="18" charset="0"/>
              </a:rPr>
              <a:pPr/>
              <a:t>36</a:t>
            </a:fld>
            <a:endParaRPr lang="en-US" altLang="en-US">
              <a:latin typeface="Times New Roman" panose="02020603050405020304" pitchFamily="18" charset="0"/>
            </a:endParaRPr>
          </a:p>
        </p:txBody>
      </p:sp>
      <p:sp>
        <p:nvSpPr>
          <p:cNvPr id="93189" name="Rectangle 2">
            <a:extLst>
              <a:ext uri="{FF2B5EF4-FFF2-40B4-BE49-F238E27FC236}">
                <a16:creationId xmlns:a16="http://schemas.microsoft.com/office/drawing/2014/main" id="{9C4E4FB6-BC25-4774-83E1-849B681A316B}"/>
              </a:ext>
            </a:extLst>
          </p:cNvPr>
          <p:cNvSpPr>
            <a:spLocks noGrp="1" noRot="1" noChangeAspect="1" noChangeArrowheads="1" noTextEdit="1"/>
          </p:cNvSpPr>
          <p:nvPr>
            <p:ph type="sldImg"/>
          </p:nvPr>
        </p:nvSpPr>
        <p:spPr>
          <a:ln/>
        </p:spPr>
      </p:sp>
      <p:sp>
        <p:nvSpPr>
          <p:cNvPr id="93190" name="Rectangle 3">
            <a:extLst>
              <a:ext uri="{FF2B5EF4-FFF2-40B4-BE49-F238E27FC236}">
                <a16:creationId xmlns:a16="http://schemas.microsoft.com/office/drawing/2014/main" id="{3B4288D5-69D1-41DB-8353-B53D517E951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a:extLst>
              <a:ext uri="{FF2B5EF4-FFF2-40B4-BE49-F238E27FC236}">
                <a16:creationId xmlns:a16="http://schemas.microsoft.com/office/drawing/2014/main" id="{C89C9C8E-3AEE-496F-B1B4-5259F02986BD}"/>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95234" name="Rectangle 3">
            <a:extLst>
              <a:ext uri="{FF2B5EF4-FFF2-40B4-BE49-F238E27FC236}">
                <a16:creationId xmlns:a16="http://schemas.microsoft.com/office/drawing/2014/main" id="{23907AFF-814A-4027-AD12-251C8B35D712}"/>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84DCF3E8-043A-4748-91F8-481F690D701B}"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95235" name="Rectangle 6">
            <a:extLst>
              <a:ext uri="{FF2B5EF4-FFF2-40B4-BE49-F238E27FC236}">
                <a16:creationId xmlns:a16="http://schemas.microsoft.com/office/drawing/2014/main" id="{7ED07C85-65E7-4563-82D0-34AF4304CFF2}"/>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95236" name="Rectangle 7">
            <a:extLst>
              <a:ext uri="{FF2B5EF4-FFF2-40B4-BE49-F238E27FC236}">
                <a16:creationId xmlns:a16="http://schemas.microsoft.com/office/drawing/2014/main" id="{F741455B-6F49-48C7-983C-160AE691FF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29AAC0E8-4A87-4108-A7B7-56D6CB943798}"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
        <p:nvSpPr>
          <p:cNvPr id="95237" name="Rectangle 2">
            <a:extLst>
              <a:ext uri="{FF2B5EF4-FFF2-40B4-BE49-F238E27FC236}">
                <a16:creationId xmlns:a16="http://schemas.microsoft.com/office/drawing/2014/main" id="{AA1B3956-7748-4D50-BD89-52D4A203547E}"/>
              </a:ext>
            </a:extLst>
          </p:cNvPr>
          <p:cNvSpPr>
            <a:spLocks noGrp="1" noRot="1" noChangeAspect="1" noChangeArrowheads="1" noTextEdit="1"/>
          </p:cNvSpPr>
          <p:nvPr>
            <p:ph type="sldImg"/>
          </p:nvPr>
        </p:nvSpPr>
        <p:spPr>
          <a:ln/>
        </p:spPr>
      </p:sp>
      <p:sp>
        <p:nvSpPr>
          <p:cNvPr id="95238" name="Rectangle 3">
            <a:extLst>
              <a:ext uri="{FF2B5EF4-FFF2-40B4-BE49-F238E27FC236}">
                <a16:creationId xmlns:a16="http://schemas.microsoft.com/office/drawing/2014/main" id="{E42CC079-3847-47AA-B029-7017D2B352D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a:extLst>
              <a:ext uri="{FF2B5EF4-FFF2-40B4-BE49-F238E27FC236}">
                <a16:creationId xmlns:a16="http://schemas.microsoft.com/office/drawing/2014/main" id="{F98258CD-0204-4B8C-82FA-E166CA16EA9D}"/>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97282" name="Rectangle 3">
            <a:extLst>
              <a:ext uri="{FF2B5EF4-FFF2-40B4-BE49-F238E27FC236}">
                <a16:creationId xmlns:a16="http://schemas.microsoft.com/office/drawing/2014/main" id="{AED6EB9F-D8C1-440B-B073-111A22AFE67A}"/>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1A732EE9-FCA5-4564-B848-DB1D46221A44}"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97283" name="Rectangle 6">
            <a:extLst>
              <a:ext uri="{FF2B5EF4-FFF2-40B4-BE49-F238E27FC236}">
                <a16:creationId xmlns:a16="http://schemas.microsoft.com/office/drawing/2014/main" id="{A413210E-1110-4DFB-BCC6-52EDADCC098A}"/>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97284" name="Rectangle 7">
            <a:extLst>
              <a:ext uri="{FF2B5EF4-FFF2-40B4-BE49-F238E27FC236}">
                <a16:creationId xmlns:a16="http://schemas.microsoft.com/office/drawing/2014/main" id="{89CEB661-ACF5-4557-ACD1-F59AFCC0FB4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3C9CAE8E-1914-4A07-A5C3-FBFC88A3EB2D}" type="slidenum">
              <a:rPr lang="en-US" altLang="en-US" smtClean="0">
                <a:latin typeface="Times New Roman" panose="02020603050405020304" pitchFamily="18" charset="0"/>
              </a:rPr>
              <a:pPr/>
              <a:t>38</a:t>
            </a:fld>
            <a:endParaRPr lang="en-US" altLang="en-US">
              <a:latin typeface="Times New Roman" panose="02020603050405020304" pitchFamily="18" charset="0"/>
            </a:endParaRPr>
          </a:p>
        </p:txBody>
      </p:sp>
      <p:sp>
        <p:nvSpPr>
          <p:cNvPr id="97285" name="Rectangle 2">
            <a:extLst>
              <a:ext uri="{FF2B5EF4-FFF2-40B4-BE49-F238E27FC236}">
                <a16:creationId xmlns:a16="http://schemas.microsoft.com/office/drawing/2014/main" id="{3E3518CE-74DC-4F19-9FAD-A2BCE254BB25}"/>
              </a:ext>
            </a:extLst>
          </p:cNvPr>
          <p:cNvSpPr>
            <a:spLocks noGrp="1" noRot="1" noChangeAspect="1" noChangeArrowheads="1" noTextEdit="1"/>
          </p:cNvSpPr>
          <p:nvPr>
            <p:ph type="sldImg"/>
          </p:nvPr>
        </p:nvSpPr>
        <p:spPr>
          <a:ln/>
        </p:spPr>
      </p:sp>
      <p:sp>
        <p:nvSpPr>
          <p:cNvPr id="97286" name="Rectangle 3">
            <a:extLst>
              <a:ext uri="{FF2B5EF4-FFF2-40B4-BE49-F238E27FC236}">
                <a16:creationId xmlns:a16="http://schemas.microsoft.com/office/drawing/2014/main" id="{26DEBEE9-2ADE-42B6-B0A6-A3FA263EE81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AU" altLang="en-US"/>
              <a:t>- </a:t>
            </a:r>
            <a:r>
              <a:rPr lang="en-US" altLang="en-US"/>
              <a:t>The algorithm determines the number of source program instructions executed and hence the number of processor instructions executed. The algorithm may also affect the CPI, by favoring slower or faster instructions. For example, if the algorithm uses more divides, it will tend to have a higher CPI. </a:t>
            </a:r>
          </a:p>
          <a:p>
            <a:r>
              <a:rPr lang="en-AU" altLang="en-US"/>
              <a:t>- </a:t>
            </a:r>
            <a:r>
              <a:rPr lang="en-US" altLang="en-US"/>
              <a:t>The programming language certainly affects the instruction count, since statements in the language are translated to processor instructions, which determine instruction count. The language may also affect the CPI because of its features; for example, a language with heavy support for data abstraction (e.g., Java) will require indirect calls, which will use higher CPI instructions. </a:t>
            </a:r>
          </a:p>
          <a:p>
            <a:r>
              <a:rPr lang="en-AU" altLang="en-US"/>
              <a:t>- </a:t>
            </a:r>
            <a:r>
              <a:rPr lang="en-US" altLang="en-US"/>
              <a:t>The efficiency of the compiler affects both the instruction count and average cycles per instruction, since the compiler determines the translation of the source language instructions into computer instructions. The compiler’s role can be very complex and affect the CPI in complex ways. </a:t>
            </a:r>
          </a:p>
          <a:p>
            <a:r>
              <a:rPr lang="en-AU" altLang="en-US"/>
              <a:t>- </a:t>
            </a:r>
            <a:r>
              <a:rPr lang="en-US" altLang="en-US"/>
              <a:t>The instruction set architecture affects all three aspects of CPU performance, since it affects the instructions needed for a function, the cost in cycles of each instruction, and the overall clock rate of the processor. </a:t>
            </a:r>
          </a:p>
          <a:p>
            <a:endParaRPr lang="en-AU"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B8218FEC-8A09-4E0C-BADE-F8D51E961368}"/>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99330" name="Rectangle 3">
            <a:extLst>
              <a:ext uri="{FF2B5EF4-FFF2-40B4-BE49-F238E27FC236}">
                <a16:creationId xmlns:a16="http://schemas.microsoft.com/office/drawing/2014/main" id="{D5B9D77E-7840-4D69-8EBB-6FF534D19895}"/>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A7933D45-C43D-4397-8311-8552231EEE19}"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99331" name="Rectangle 6">
            <a:extLst>
              <a:ext uri="{FF2B5EF4-FFF2-40B4-BE49-F238E27FC236}">
                <a16:creationId xmlns:a16="http://schemas.microsoft.com/office/drawing/2014/main" id="{DB14C6CE-EFD4-4B93-BF67-8096A6554692}"/>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99332" name="Rectangle 7">
            <a:extLst>
              <a:ext uri="{FF2B5EF4-FFF2-40B4-BE49-F238E27FC236}">
                <a16:creationId xmlns:a16="http://schemas.microsoft.com/office/drawing/2014/main" id="{6C115629-B581-45B8-A3DA-FD5E51D4956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3B5BF4EC-75B9-4DDE-B747-090BE45C3E46}" type="slidenum">
              <a:rPr lang="en-US" altLang="en-US" smtClean="0">
                <a:latin typeface="Times New Roman" panose="02020603050405020304" pitchFamily="18" charset="0"/>
              </a:rPr>
              <a:pPr/>
              <a:t>39</a:t>
            </a:fld>
            <a:endParaRPr lang="en-US" altLang="en-US">
              <a:latin typeface="Times New Roman" panose="02020603050405020304" pitchFamily="18" charset="0"/>
            </a:endParaRPr>
          </a:p>
        </p:txBody>
      </p:sp>
      <p:sp>
        <p:nvSpPr>
          <p:cNvPr id="99333" name="Rectangle 2">
            <a:extLst>
              <a:ext uri="{FF2B5EF4-FFF2-40B4-BE49-F238E27FC236}">
                <a16:creationId xmlns:a16="http://schemas.microsoft.com/office/drawing/2014/main" id="{7D60D472-CC6C-4786-84F8-106BD68DB191}"/>
              </a:ext>
            </a:extLst>
          </p:cNvPr>
          <p:cNvSpPr>
            <a:spLocks noGrp="1" noRot="1" noChangeAspect="1" noChangeArrowheads="1" noTextEdit="1"/>
          </p:cNvSpPr>
          <p:nvPr>
            <p:ph type="sldImg"/>
          </p:nvPr>
        </p:nvSpPr>
        <p:spPr>
          <a:ln/>
        </p:spPr>
      </p:sp>
      <p:sp>
        <p:nvSpPr>
          <p:cNvPr id="99334" name="Rectangle 3">
            <a:extLst>
              <a:ext uri="{FF2B5EF4-FFF2-40B4-BE49-F238E27FC236}">
                <a16:creationId xmlns:a16="http://schemas.microsoft.com/office/drawing/2014/main" id="{4376ED0C-C895-400E-A112-77A9FC1FD94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71450" indent="-171450">
              <a:buFontTx/>
              <a:buChar char="-"/>
            </a:pPr>
            <a:r>
              <a:rPr lang="en-AU" altLang="en-US"/>
              <a:t>Shows increase in clock rate and power of eight generations of intel processors</a:t>
            </a:r>
          </a:p>
          <a:p>
            <a:pPr marL="628650" lvl="1" indent="-171450">
              <a:buFontTx/>
              <a:buChar char="-"/>
            </a:pPr>
            <a:r>
              <a:rPr lang="en-US" altLang="en-US"/>
              <a:t>The Pentium 4 made a dramatic jump in clock rate and power but less so in performance. The Prescott thermal problems led to the abandonment of the Pentium 4 line. The Core 2 line reverts to a simpler pipeline with lower clock rates and multiple processors per chip. The Core i5 pipelines follow in its footsteps. </a:t>
            </a:r>
          </a:p>
          <a:p>
            <a:pPr marL="171450" indent="-171450">
              <a:buFontTx/>
              <a:buChar char="-"/>
            </a:pPr>
            <a:endParaRPr lang="en-AU" altLang="en-US"/>
          </a:p>
          <a:p>
            <a:pPr marL="171450" indent="-171450">
              <a:buFontTx/>
              <a:buChar char="-"/>
            </a:pPr>
            <a:r>
              <a:rPr lang="en-AU" altLang="en-US"/>
              <a:t>Power and clock rate are corelated</a:t>
            </a:r>
          </a:p>
          <a:p>
            <a:pPr marL="171450" indent="-171450">
              <a:buFontTx/>
              <a:buChar char="-"/>
            </a:pPr>
            <a:r>
              <a:rPr lang="en-AU" altLang="en-US"/>
              <a:t>The reason for slowing down is we ran into practical power limit for cooling commodity processors</a:t>
            </a:r>
          </a:p>
          <a:p>
            <a:pPr marL="628650" lvl="1" indent="-171450">
              <a:buFontTx/>
              <a:buChar char="-"/>
            </a:pPr>
            <a:r>
              <a:rPr lang="en-AU" altLang="en-US"/>
              <a:t>Battery life can trump performance in the personal mobile devices (laptop, mobiles)</a:t>
            </a:r>
          </a:p>
          <a:p>
            <a:pPr marL="628650" lvl="1" indent="-171450">
              <a:buFontTx/>
              <a:buChar char="-"/>
            </a:pPr>
            <a:r>
              <a:rPr lang="en-AU" altLang="en-US"/>
              <a:t>Architects of servers, try to reduce costs of powering and cooling 100k servers as the costs are high at this scale</a:t>
            </a:r>
          </a:p>
          <a:p>
            <a:pPr marL="171450" indent="-171450">
              <a:buFontTx/>
              <a:buChar char="-"/>
            </a:pPr>
            <a:r>
              <a:rPr lang="en-AU" altLang="en-US"/>
              <a:t>Like CPU time for measuring performance, joules (joules/sec) is a better measure than a power rate like watts</a:t>
            </a:r>
          </a:p>
          <a:p>
            <a:pPr marL="171450" indent="-171450">
              <a:buFontTx/>
              <a:buChar char="-"/>
            </a:pPr>
            <a:endParaRPr lang="en-AU" altLang="en-US"/>
          </a:p>
          <a:p>
            <a:pPr marL="171450" indent="-171450">
              <a:buFontTx/>
              <a:buChar char="-"/>
            </a:pPr>
            <a:r>
              <a:rPr lang="en-AU" altLang="en-US"/>
              <a:t>CMOS is the dominant technology for Integrated circuits in processor</a:t>
            </a:r>
          </a:p>
          <a:p>
            <a:pPr marL="171450" indent="-171450">
              <a:buFontTx/>
              <a:buChar char="-"/>
            </a:pPr>
            <a:r>
              <a:rPr lang="en-AU" altLang="en-US"/>
              <a:t>For CMOS, primary source of energy consumption is so-called dynamic energy – which is energy consumed when transistors switch states from 0 to 1 and viceversa</a:t>
            </a:r>
          </a:p>
          <a:p>
            <a:pPr marL="171450" indent="-171450">
              <a:buFontTx/>
              <a:buChar char="-"/>
            </a:pPr>
            <a:endParaRPr lang="en-AU" altLang="en-US"/>
          </a:p>
          <a:p>
            <a:pPr marL="171450" indent="-171450">
              <a:buFontTx/>
              <a:buChar char="-"/>
            </a:pPr>
            <a:r>
              <a:rPr lang="en-AU" altLang="en-US"/>
              <a:t>Energy is proportional to capacitive load x voltage^</a:t>
            </a:r>
          </a:p>
          <a:p>
            <a:pPr marL="171450" indent="-171450">
              <a:buFontTx/>
              <a:buChar char="-"/>
            </a:pPr>
            <a:r>
              <a:rPr lang="en-AU" altLang="en-US"/>
              <a:t>Power required per transistor is: power is proportional to capacitive load x voltage^2 x frequency switched</a:t>
            </a:r>
          </a:p>
          <a:p>
            <a:pPr marL="628650" lvl="1" indent="-171450">
              <a:buFontTx/>
              <a:buChar char="-"/>
            </a:pPr>
            <a:r>
              <a:rPr lang="en-AU" altLang="en-US"/>
              <a:t>Frequency switched is a function of clock rate</a:t>
            </a:r>
          </a:p>
          <a:p>
            <a:pPr marL="628650" lvl="1" indent="-171450">
              <a:buFontTx/>
              <a:buChar char="-"/>
            </a:pPr>
            <a:r>
              <a:rPr lang="en-AU" altLang="en-US"/>
              <a:t>Capacitive load per transistor is a function of both #transistors connected to output (fanout) and the technology</a:t>
            </a:r>
          </a:p>
          <a:p>
            <a:pPr marL="171450" indent="-171450">
              <a:buFontTx/>
              <a:buChar char="-"/>
            </a:pPr>
            <a:endParaRPr lang="en-AU" altLang="en-US"/>
          </a:p>
          <a:p>
            <a:pPr marL="171450" indent="-171450">
              <a:buFontTx/>
              <a:buChar char="-"/>
            </a:pPr>
            <a:r>
              <a:rPr lang="en-AU" altLang="en-US"/>
              <a:t>How clock rate grow by a factor of 1000 while power grew by only a factor of 30?</a:t>
            </a:r>
          </a:p>
          <a:p>
            <a:pPr marL="628650" lvl="1" indent="-171450">
              <a:buFontTx/>
              <a:buChar char="-"/>
            </a:pPr>
            <a:r>
              <a:rPr lang="en-AU" altLang="en-US"/>
              <a:t>Energy and thus power can be reduced by lowering the voltage, possible with new generation of technology</a:t>
            </a:r>
          </a:p>
          <a:p>
            <a:pPr marL="628650" lvl="1" indent="-171450">
              <a:buFontTx/>
              <a:buChar char="-"/>
            </a:pPr>
            <a:r>
              <a:rPr lang="en-AU" altLang="en-US"/>
              <a:t>Since power is a function of the voltage squared, it worked</a:t>
            </a:r>
          </a:p>
          <a:p>
            <a:pPr marL="628650" lvl="1" indent="-171450">
              <a:buFontTx/>
              <a:buChar char="-"/>
            </a:pPr>
            <a:r>
              <a:rPr lang="en-AU" altLang="en-US"/>
              <a:t>Voltage was reduced about 15% per generation, In 20 years, voltages have gone from 5V to 1V, power increase is only 30 times</a:t>
            </a:r>
          </a:p>
          <a:p>
            <a:pPr marL="171450" indent="-171450">
              <a:buFontTx/>
              <a:buChar char="-"/>
            </a:pPr>
            <a:endParaRPr lang="en-AU" altLang="en-US"/>
          </a:p>
          <a:p>
            <a:pPr marL="171450" indent="-171450">
              <a:buFontTx/>
              <a:buChar char="-"/>
            </a:pPr>
            <a:endParaRPr lang="en-AU" altLang="en-US"/>
          </a:p>
          <a:p>
            <a:pPr marL="171450" indent="-171450">
              <a:buFontTx/>
              <a:buChar char="-"/>
            </a:pPr>
            <a:endParaRPr lang="en-AU" altLang="en-US"/>
          </a:p>
          <a:p>
            <a:pPr marL="171450" indent="-171450">
              <a:buFontTx/>
              <a:buChar char="-"/>
            </a:pPr>
            <a:endParaRPr lang="en-AU"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8E8A4CD2-8152-45B9-9256-894C729CBC58}"/>
              </a:ext>
            </a:extLst>
          </p:cNvPr>
          <p:cNvSpPr>
            <a:spLocks noGrp="1" noRot="1" noChangeAspect="1" noChangeArrowheads="1" noTextEdit="1"/>
          </p:cNvSpPr>
          <p:nvPr>
            <p:ph type="sldImg"/>
          </p:nvPr>
        </p:nvSpPr>
        <p:spPr>
          <a:ln/>
        </p:spPr>
      </p:sp>
      <p:sp>
        <p:nvSpPr>
          <p:cNvPr id="25602" name="Notes Placeholder 2">
            <a:extLst>
              <a:ext uri="{FF2B5EF4-FFF2-40B4-BE49-F238E27FC236}">
                <a16:creationId xmlns:a16="http://schemas.microsoft.com/office/drawing/2014/main" id="{559B480B-CB32-4C44-8A98-583BB2B4B63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25603" name="Header Placeholder 3">
            <a:extLst>
              <a:ext uri="{FF2B5EF4-FFF2-40B4-BE49-F238E27FC236}">
                <a16:creationId xmlns:a16="http://schemas.microsoft.com/office/drawing/2014/main" id="{CF0F1B41-99A0-4960-BD31-AE5663DD657D}"/>
              </a:ext>
            </a:extLst>
          </p:cNvPr>
          <p:cNvSpPr>
            <a:spLocks noGrp="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25604" name="Date Placeholder 4">
            <a:extLst>
              <a:ext uri="{FF2B5EF4-FFF2-40B4-BE49-F238E27FC236}">
                <a16:creationId xmlns:a16="http://schemas.microsoft.com/office/drawing/2014/main" id="{8604CE16-D038-437E-ACB7-93666232B7FE}"/>
              </a:ext>
            </a:extLst>
          </p:cNvPr>
          <p:cNvSpPr>
            <a:spLocks noGrp="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2416ADD8-EE19-4B27-936E-9BE0FCCA345D}"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25605" name="Footer Placeholder 5">
            <a:extLst>
              <a:ext uri="{FF2B5EF4-FFF2-40B4-BE49-F238E27FC236}">
                <a16:creationId xmlns:a16="http://schemas.microsoft.com/office/drawing/2014/main" id="{82AEB258-6735-4185-A10D-418295A779EC}"/>
              </a:ext>
            </a:extLst>
          </p:cNvPr>
          <p:cNvSpPr>
            <a:spLocks noGrp="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25606" name="Slide Number Placeholder 6">
            <a:extLst>
              <a:ext uri="{FF2B5EF4-FFF2-40B4-BE49-F238E27FC236}">
                <a16:creationId xmlns:a16="http://schemas.microsoft.com/office/drawing/2014/main" id="{1ECBE1D7-B7D0-4174-A885-789CCE2E6AD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1734C796-4B6F-4AF1-A376-92A196C4E8EB}" type="slidenum">
              <a:rPr lang="en-US" altLang="en-US" smtClean="0">
                <a:latin typeface="Times New Roman" panose="02020603050405020304" pitchFamily="18" charset="0"/>
              </a:rPr>
              <a:pPr/>
              <a:t>4</a:t>
            </a:fld>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5CDB473F-BA1A-4D33-860F-21E2A5F2E250}"/>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101378" name="Rectangle 3">
            <a:extLst>
              <a:ext uri="{FF2B5EF4-FFF2-40B4-BE49-F238E27FC236}">
                <a16:creationId xmlns:a16="http://schemas.microsoft.com/office/drawing/2014/main" id="{D1F754A4-2D4F-48E5-87CA-9FED1A572D64}"/>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B9432590-31CC-4815-B793-4E62A2233F7F}"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101379" name="Rectangle 6">
            <a:extLst>
              <a:ext uri="{FF2B5EF4-FFF2-40B4-BE49-F238E27FC236}">
                <a16:creationId xmlns:a16="http://schemas.microsoft.com/office/drawing/2014/main" id="{3E0A0040-3F8A-4CB7-8C02-9B7F629101A6}"/>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01380" name="Rectangle 7">
            <a:extLst>
              <a:ext uri="{FF2B5EF4-FFF2-40B4-BE49-F238E27FC236}">
                <a16:creationId xmlns:a16="http://schemas.microsoft.com/office/drawing/2014/main" id="{FCD802B2-18B1-48AF-BD72-978C5076C08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733381E2-40E6-4417-94F6-B6EE88004724}" type="slidenum">
              <a:rPr lang="en-US" altLang="en-US" smtClean="0">
                <a:latin typeface="Times New Roman" panose="02020603050405020304" pitchFamily="18" charset="0"/>
              </a:rPr>
              <a:pPr/>
              <a:t>40</a:t>
            </a:fld>
            <a:endParaRPr lang="en-US" altLang="en-US">
              <a:latin typeface="Times New Roman" panose="02020603050405020304" pitchFamily="18" charset="0"/>
            </a:endParaRPr>
          </a:p>
        </p:txBody>
      </p:sp>
      <p:sp>
        <p:nvSpPr>
          <p:cNvPr id="101381" name="Rectangle 2">
            <a:extLst>
              <a:ext uri="{FF2B5EF4-FFF2-40B4-BE49-F238E27FC236}">
                <a16:creationId xmlns:a16="http://schemas.microsoft.com/office/drawing/2014/main" id="{E7189AA8-C2FA-438F-AB90-2352481059F4}"/>
              </a:ext>
            </a:extLst>
          </p:cNvPr>
          <p:cNvSpPr>
            <a:spLocks noGrp="1" noRot="1" noChangeAspect="1" noChangeArrowheads="1" noTextEdit="1"/>
          </p:cNvSpPr>
          <p:nvPr>
            <p:ph type="sldImg"/>
          </p:nvPr>
        </p:nvSpPr>
        <p:spPr>
          <a:ln/>
        </p:spPr>
      </p:sp>
      <p:sp>
        <p:nvSpPr>
          <p:cNvPr id="101382" name="Rectangle 3">
            <a:extLst>
              <a:ext uri="{FF2B5EF4-FFF2-40B4-BE49-F238E27FC236}">
                <a16:creationId xmlns:a16="http://schemas.microsoft.com/office/drawing/2014/main" id="{5C7FF76A-AD9A-4EFA-BAFE-D0E4E7AE12A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71450" indent="-171450">
              <a:buFontTx/>
              <a:buChar char="-"/>
            </a:pPr>
            <a:endParaRPr lang="en-AU" altLang="en-US"/>
          </a:p>
          <a:p>
            <a:pPr marL="628650" lvl="1" indent="-171450">
              <a:buFontTx/>
              <a:buChar char="-"/>
            </a:pPr>
            <a:r>
              <a:rPr lang="en-US" altLang="en-US"/>
              <a:t>Suppose we developed a new, simpler processor that has 85% of the capacitive load of the more complex older processor. Further, assume that it has adjustable voltage so that it can reduce voltage 15% compared to processor B, which results in a 15% shrink in frequency. What is the impact on dynamic power? </a:t>
            </a:r>
          </a:p>
          <a:p>
            <a:pPr marL="628650" lvl="1" indent="-171450">
              <a:buFontTx/>
              <a:buChar char="-"/>
            </a:pPr>
            <a:r>
              <a:rPr lang="en-US" altLang="en-US"/>
              <a:t>Hence, the new processor uses about half the power of the old processor </a:t>
            </a:r>
          </a:p>
          <a:p>
            <a:pPr marL="628650" lvl="1" indent="-171450">
              <a:buFontTx/>
              <a:buChar char="-"/>
            </a:pPr>
            <a:endParaRPr lang="en-AU"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AEE556A6-B019-4ECC-BDF0-087FFDB8C18D}"/>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103426" name="Rectangle 3">
            <a:extLst>
              <a:ext uri="{FF2B5EF4-FFF2-40B4-BE49-F238E27FC236}">
                <a16:creationId xmlns:a16="http://schemas.microsoft.com/office/drawing/2014/main" id="{C9F59472-BB4F-40E4-9D4C-581E2172DD02}"/>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559CDCA5-FB61-4FE8-990D-E3A34808475A}"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103427" name="Rectangle 6">
            <a:extLst>
              <a:ext uri="{FF2B5EF4-FFF2-40B4-BE49-F238E27FC236}">
                <a16:creationId xmlns:a16="http://schemas.microsoft.com/office/drawing/2014/main" id="{F8EEF80F-B395-42EB-B62D-783D937347E2}"/>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03428" name="Rectangle 7">
            <a:extLst>
              <a:ext uri="{FF2B5EF4-FFF2-40B4-BE49-F238E27FC236}">
                <a16:creationId xmlns:a16="http://schemas.microsoft.com/office/drawing/2014/main" id="{796AFEE0-114F-4E71-9600-BBB42FB5574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94643001-0C37-44CE-924D-DA4C8C72DC99}" type="slidenum">
              <a:rPr lang="en-US" altLang="en-US" smtClean="0">
                <a:latin typeface="Times New Roman" panose="02020603050405020304" pitchFamily="18" charset="0"/>
              </a:rPr>
              <a:pPr/>
              <a:t>41</a:t>
            </a:fld>
            <a:endParaRPr lang="en-US" altLang="en-US">
              <a:latin typeface="Times New Roman" panose="02020603050405020304" pitchFamily="18" charset="0"/>
            </a:endParaRPr>
          </a:p>
        </p:txBody>
      </p:sp>
      <p:sp>
        <p:nvSpPr>
          <p:cNvPr id="103429" name="Rectangle 2">
            <a:extLst>
              <a:ext uri="{FF2B5EF4-FFF2-40B4-BE49-F238E27FC236}">
                <a16:creationId xmlns:a16="http://schemas.microsoft.com/office/drawing/2014/main" id="{A12CA538-262F-4571-86A2-D814BDBD918D}"/>
              </a:ext>
            </a:extLst>
          </p:cNvPr>
          <p:cNvSpPr>
            <a:spLocks noGrp="1" noRot="1" noChangeAspect="1" noChangeArrowheads="1" noTextEdit="1"/>
          </p:cNvSpPr>
          <p:nvPr>
            <p:ph type="sldImg"/>
          </p:nvPr>
        </p:nvSpPr>
        <p:spPr>
          <a:ln/>
        </p:spPr>
      </p:sp>
      <p:sp>
        <p:nvSpPr>
          <p:cNvPr id="103430" name="Rectangle 3">
            <a:extLst>
              <a:ext uri="{FF2B5EF4-FFF2-40B4-BE49-F238E27FC236}">
                <a16:creationId xmlns:a16="http://schemas.microsoft.com/office/drawing/2014/main" id="{F80308C6-3005-4C1A-9E0C-F50B2F175199}"/>
              </a:ext>
            </a:extLst>
          </p:cNvPr>
          <p:cNvSpPr>
            <a:spLocks noGrp="1" noChangeArrowheads="1"/>
          </p:cNvSpPr>
          <p:nvPr>
            <p:ph type="body" idx="1"/>
          </p:nvPr>
        </p:nvSpPr>
        <p:spPr/>
        <p:txBody>
          <a:bodyPr/>
          <a:lstStyle/>
          <a:p>
            <a:pPr marL="171450" indent="-171450">
              <a:buFontTx/>
              <a:buChar char="-"/>
              <a:defRPr/>
            </a:pPr>
            <a:r>
              <a:rPr lang="en-US"/>
              <a:t>Prior to the mid-1980s, processor performance growth was largely technology- driven and averaged about 25% per year. </a:t>
            </a:r>
          </a:p>
          <a:p>
            <a:pPr marL="171450" indent="-171450">
              <a:buFontTx/>
              <a:buChar char="-"/>
              <a:defRPr/>
            </a:pPr>
            <a:r>
              <a:rPr lang="en-US"/>
              <a:t>The increase in growth to about 52% since then is attributable to more advanced architectural and organizational ideas. The higher annual performance improvement of 52% since the mid-1980s meant performance was about a factor of seven higher in 2002 than it would have been had it stayed at 25%.</a:t>
            </a:r>
          </a:p>
          <a:p>
            <a:pPr marL="171450" indent="-171450">
              <a:buFontTx/>
              <a:buChar char="-"/>
              <a:defRPr/>
            </a:pPr>
            <a:r>
              <a:rPr lang="en-US"/>
              <a:t>Since 2002, the limits of power, available instruction-level parallelism, and long memory latency have slowed uniprocessor performance recently, to about 22% per year. </a:t>
            </a:r>
          </a:p>
          <a:p>
            <a:pPr marL="171450" indent="-171450">
              <a:buFontTx/>
              <a:buChar char="-"/>
              <a:defRPr/>
            </a:pPr>
            <a:endParaRPr lang="en-US"/>
          </a:p>
          <a:p>
            <a:pPr marL="171450" indent="-171450">
              <a:buFontTx/>
              <a:buChar char="-"/>
              <a:defRPr/>
            </a:pPr>
            <a:endParaRPr lang="en-US"/>
          </a:p>
          <a:p>
            <a:pPr marL="171450" indent="-171450">
              <a:buFontTx/>
              <a:buChar char="-"/>
              <a:defRPr/>
            </a:pPr>
            <a:endParaRPr lang="en-US"/>
          </a:p>
          <a:p>
            <a:pPr marL="171450" indent="-171450">
              <a:buFontTx/>
              <a:buChar char="-"/>
              <a:defRPr/>
            </a:pPr>
            <a:endParaRPr lang="en-US"/>
          </a:p>
          <a:p>
            <a:pPr>
              <a:defRPr/>
            </a:pPr>
            <a:endParaRPr lang="en-AU"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a:extLst>
              <a:ext uri="{FF2B5EF4-FFF2-40B4-BE49-F238E27FC236}">
                <a16:creationId xmlns:a16="http://schemas.microsoft.com/office/drawing/2014/main" id="{BC54101E-8207-4410-924D-4F719DDA555C}"/>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105474" name="Rectangle 3">
            <a:extLst>
              <a:ext uri="{FF2B5EF4-FFF2-40B4-BE49-F238E27FC236}">
                <a16:creationId xmlns:a16="http://schemas.microsoft.com/office/drawing/2014/main" id="{5C0C3473-AF0D-4074-BE2E-3B16263119FC}"/>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1FB63FE5-C46F-404D-BD4D-ECE5BCF2C7F0}"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105475" name="Rectangle 6">
            <a:extLst>
              <a:ext uri="{FF2B5EF4-FFF2-40B4-BE49-F238E27FC236}">
                <a16:creationId xmlns:a16="http://schemas.microsoft.com/office/drawing/2014/main" id="{D4E58926-803E-45C5-A4C4-8FF262B83129}"/>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05476" name="Rectangle 7">
            <a:extLst>
              <a:ext uri="{FF2B5EF4-FFF2-40B4-BE49-F238E27FC236}">
                <a16:creationId xmlns:a16="http://schemas.microsoft.com/office/drawing/2014/main" id="{66E64DFC-4222-4EA2-B4BC-BDE149B24B9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CF07553F-45ED-4463-8A7E-6A2DBE482A03}" type="slidenum">
              <a:rPr lang="en-US" altLang="en-US" smtClean="0">
                <a:latin typeface="Times New Roman" panose="02020603050405020304" pitchFamily="18" charset="0"/>
              </a:rPr>
              <a:pPr/>
              <a:t>42</a:t>
            </a:fld>
            <a:endParaRPr lang="en-US" altLang="en-US">
              <a:latin typeface="Times New Roman" panose="02020603050405020304" pitchFamily="18" charset="0"/>
            </a:endParaRPr>
          </a:p>
        </p:txBody>
      </p:sp>
      <p:sp>
        <p:nvSpPr>
          <p:cNvPr id="105477" name="Rectangle 2">
            <a:extLst>
              <a:ext uri="{FF2B5EF4-FFF2-40B4-BE49-F238E27FC236}">
                <a16:creationId xmlns:a16="http://schemas.microsoft.com/office/drawing/2014/main" id="{FC0FE643-CE89-4A36-B5E2-F13741EFA15D}"/>
              </a:ext>
            </a:extLst>
          </p:cNvPr>
          <p:cNvSpPr>
            <a:spLocks noGrp="1" noRot="1" noChangeAspect="1" noChangeArrowheads="1" noTextEdit="1"/>
          </p:cNvSpPr>
          <p:nvPr>
            <p:ph type="sldImg"/>
          </p:nvPr>
        </p:nvSpPr>
        <p:spPr>
          <a:ln/>
        </p:spPr>
      </p:sp>
      <p:sp>
        <p:nvSpPr>
          <p:cNvPr id="105478" name="Rectangle 3">
            <a:extLst>
              <a:ext uri="{FF2B5EF4-FFF2-40B4-BE49-F238E27FC236}">
                <a16:creationId xmlns:a16="http://schemas.microsoft.com/office/drawing/2014/main" id="{2CDDA905-2413-4A48-B41B-E296A53EBF6F}"/>
              </a:ext>
            </a:extLst>
          </p:cNvPr>
          <p:cNvSpPr>
            <a:spLocks noGrp="1" noChangeArrowheads="1"/>
          </p:cNvSpPr>
          <p:nvPr>
            <p:ph type="body" idx="1"/>
          </p:nvPr>
        </p:nvSpPr>
        <p:spPr/>
        <p:txBody>
          <a:bodyPr/>
          <a:lstStyle/>
          <a:p>
            <a:pPr marL="171450" indent="-171450">
              <a:buFontTx/>
              <a:buChar char="-"/>
              <a:defRPr/>
            </a:pPr>
            <a:r>
              <a:rPr lang="en-AU" altLang="en-US"/>
              <a:t>- </a:t>
            </a:r>
            <a:r>
              <a:rPr lang="en-US"/>
              <a:t>In the past, programmers could rely on innovations in hardware, architecture, and compilers to double performance of their programs every 18 months without having to change a line of code. Today, for programmers to get significant improvement in response time, they need to rewrite their programs to take advantage of multiple processors. </a:t>
            </a:r>
          </a:p>
          <a:p>
            <a:pPr marL="171450" indent="-171450">
              <a:buFontTx/>
              <a:buChar char="-"/>
              <a:defRPr/>
            </a:pPr>
            <a:r>
              <a:rPr lang="en-US"/>
              <a:t>a “quadcore” microprocessor is a chip that contains four processors or four cores. </a:t>
            </a:r>
          </a:p>
          <a:p>
            <a:pPr marL="171450" indent="-171450">
              <a:buFontTx/>
              <a:buChar char="-"/>
              <a:defRPr/>
            </a:pPr>
            <a:r>
              <a:rPr lang="en-US"/>
              <a:t>Two types of parallelism:</a:t>
            </a:r>
          </a:p>
          <a:p>
            <a:pPr marL="628650" lvl="1" indent="-171450">
              <a:buFontTx/>
              <a:buChar char="-"/>
              <a:defRPr/>
            </a:pPr>
            <a:r>
              <a:rPr lang="en-US"/>
              <a:t>Instruction-level parallelism already used </a:t>
            </a:r>
            <a:r>
              <a:rPr lang="en-US" err="1"/>
              <a:t>heaviliy</a:t>
            </a:r>
            <a:r>
              <a:rPr lang="en-US"/>
              <a:t> in uniprocessors (no changes are required to programs, hidden from the programmer)</a:t>
            </a:r>
          </a:p>
          <a:p>
            <a:pPr marL="628650" lvl="1" indent="-171450">
              <a:buFontTx/>
              <a:buChar char="-"/>
              <a:defRPr/>
            </a:pPr>
            <a:r>
              <a:rPr lang="en-US"/>
              <a:t>Multicore/multiprocessor parallelism (changes required to programs to improve performance, programmers should rewrite their programs for multiprocessors)</a:t>
            </a:r>
          </a:p>
          <a:p>
            <a:pPr marL="171450" indent="-171450">
              <a:buFontTx/>
              <a:buChar char="-"/>
              <a:defRPr/>
            </a:pPr>
            <a:r>
              <a:rPr lang="en-US"/>
              <a:t>Parallel programming, hard because</a:t>
            </a:r>
          </a:p>
          <a:p>
            <a:pPr marL="628650" lvl="1" indent="-171450">
              <a:buFontTx/>
              <a:buChar char="-"/>
              <a:defRPr/>
            </a:pPr>
            <a:r>
              <a:rPr lang="en-US"/>
              <a:t>increases difficulty of programming, divide application so each processor get same amount of work to do, overhead of scheduling and coordination </a:t>
            </a:r>
          </a:p>
          <a:p>
            <a:pPr marL="171450" indent="-171450">
              <a:buFontTx/>
              <a:buChar char="-"/>
              <a:defRPr/>
            </a:pPr>
            <a:r>
              <a:rPr lang="en-US"/>
              <a:t> </a:t>
            </a:r>
          </a:p>
          <a:p>
            <a:pPr>
              <a:defRPr/>
            </a:pPr>
            <a:endParaRPr lang="en-AU"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a:extLst>
              <a:ext uri="{FF2B5EF4-FFF2-40B4-BE49-F238E27FC236}">
                <a16:creationId xmlns:a16="http://schemas.microsoft.com/office/drawing/2014/main" id="{DEB1C8E0-023A-479F-AE89-5AF1357D8FF8}"/>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110594" name="Rectangle 3">
            <a:extLst>
              <a:ext uri="{FF2B5EF4-FFF2-40B4-BE49-F238E27FC236}">
                <a16:creationId xmlns:a16="http://schemas.microsoft.com/office/drawing/2014/main" id="{D62D2260-447D-4E34-8066-524110782BA7}"/>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95AE86B3-DA94-43E4-A010-3ECBE23419AE}"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110595" name="Rectangle 6">
            <a:extLst>
              <a:ext uri="{FF2B5EF4-FFF2-40B4-BE49-F238E27FC236}">
                <a16:creationId xmlns:a16="http://schemas.microsoft.com/office/drawing/2014/main" id="{133EF766-0D46-4C25-8E31-F3C6DC52A8A9}"/>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10596" name="Rectangle 7">
            <a:extLst>
              <a:ext uri="{FF2B5EF4-FFF2-40B4-BE49-F238E27FC236}">
                <a16:creationId xmlns:a16="http://schemas.microsoft.com/office/drawing/2014/main" id="{47AEC8BE-754F-4650-8A04-02F5746F15C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9E352416-FDE6-4038-8867-93B292F748E9}" type="slidenum">
              <a:rPr lang="en-US" altLang="en-US" smtClean="0">
                <a:latin typeface="Times New Roman" panose="02020603050405020304" pitchFamily="18" charset="0"/>
              </a:rPr>
              <a:pPr/>
              <a:t>43</a:t>
            </a:fld>
            <a:endParaRPr lang="en-US" altLang="en-US">
              <a:latin typeface="Times New Roman" panose="02020603050405020304" pitchFamily="18" charset="0"/>
            </a:endParaRPr>
          </a:p>
        </p:txBody>
      </p:sp>
      <p:sp>
        <p:nvSpPr>
          <p:cNvPr id="110597" name="Rectangle 2">
            <a:extLst>
              <a:ext uri="{FF2B5EF4-FFF2-40B4-BE49-F238E27FC236}">
                <a16:creationId xmlns:a16="http://schemas.microsoft.com/office/drawing/2014/main" id="{BA406FCE-67CD-452F-9B6D-1E86ED6F6F94}"/>
              </a:ext>
            </a:extLst>
          </p:cNvPr>
          <p:cNvSpPr>
            <a:spLocks noGrp="1" noRot="1" noChangeAspect="1" noChangeArrowheads="1" noTextEdit="1"/>
          </p:cNvSpPr>
          <p:nvPr>
            <p:ph type="sldImg"/>
          </p:nvPr>
        </p:nvSpPr>
        <p:spPr>
          <a:ln/>
        </p:spPr>
      </p:sp>
      <p:sp>
        <p:nvSpPr>
          <p:cNvPr id="110598" name="Rectangle 3">
            <a:extLst>
              <a:ext uri="{FF2B5EF4-FFF2-40B4-BE49-F238E27FC236}">
                <a16:creationId xmlns:a16="http://schemas.microsoft.com/office/drawing/2014/main" id="{A68147E1-C00A-442C-A742-51CE1B48A35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t>- Benchmark – A program selected for use in comparing computer performance</a:t>
            </a:r>
          </a:p>
          <a:p>
            <a:r>
              <a:rPr lang="en-US" altLang="en-US"/>
              <a:t>- SPEC: System performance evaluation cooperative – created standard sets of benchmarks for modern computer systems</a:t>
            </a:r>
          </a:p>
          <a:p>
            <a:r>
              <a:rPr lang="en-US" altLang="en-US"/>
              <a:t>- Table: Execution time is the product of the three factors in this table: instruction count in billions, clocks per instruction (CPI), and clock cycle time in nanoseconds. SPECratio is simply the reference time, which is supplied by SPEC, divided by the measured execution time. The single number quoted as SPECINTC2006 is the geometric mean of the SPECratios. </a:t>
            </a:r>
          </a:p>
          <a:p>
            <a:endParaRPr lang="en-AU"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a:extLst>
              <a:ext uri="{FF2B5EF4-FFF2-40B4-BE49-F238E27FC236}">
                <a16:creationId xmlns:a16="http://schemas.microsoft.com/office/drawing/2014/main" id="{04A6B745-32EC-47F3-A585-95FE1CC08918}"/>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107522" name="Rectangle 3">
            <a:extLst>
              <a:ext uri="{FF2B5EF4-FFF2-40B4-BE49-F238E27FC236}">
                <a16:creationId xmlns:a16="http://schemas.microsoft.com/office/drawing/2014/main" id="{4D6A3B14-74B0-40CE-B328-64C2174300ED}"/>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C37E1B2B-6462-4643-B406-B5617937E04E}"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107523" name="Rectangle 6">
            <a:extLst>
              <a:ext uri="{FF2B5EF4-FFF2-40B4-BE49-F238E27FC236}">
                <a16:creationId xmlns:a16="http://schemas.microsoft.com/office/drawing/2014/main" id="{E5C55B89-D22D-4BB3-AADF-F98D34BB08DE}"/>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107524" name="Rectangle 7">
            <a:extLst>
              <a:ext uri="{FF2B5EF4-FFF2-40B4-BE49-F238E27FC236}">
                <a16:creationId xmlns:a16="http://schemas.microsoft.com/office/drawing/2014/main" id="{B7C14B2D-3C07-46EF-93C1-6BFAA57C4F2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E39C8D64-2674-45ED-BD80-07A4199CD5EF}" type="slidenum">
              <a:rPr lang="en-US" altLang="en-US" smtClean="0">
                <a:latin typeface="Times New Roman" panose="02020603050405020304" pitchFamily="18" charset="0"/>
              </a:rPr>
              <a:pPr/>
              <a:t>44</a:t>
            </a:fld>
            <a:endParaRPr lang="en-US" altLang="en-US">
              <a:latin typeface="Times New Roman" panose="02020603050405020304" pitchFamily="18" charset="0"/>
            </a:endParaRPr>
          </a:p>
        </p:txBody>
      </p:sp>
      <p:sp>
        <p:nvSpPr>
          <p:cNvPr id="107525" name="Rectangle 2">
            <a:extLst>
              <a:ext uri="{FF2B5EF4-FFF2-40B4-BE49-F238E27FC236}">
                <a16:creationId xmlns:a16="http://schemas.microsoft.com/office/drawing/2014/main" id="{9F3676AB-C882-4A1D-8A11-C0BF4E4B7165}"/>
              </a:ext>
            </a:extLst>
          </p:cNvPr>
          <p:cNvSpPr>
            <a:spLocks noGrp="1" noRot="1" noChangeAspect="1" noChangeArrowheads="1" noTextEdit="1"/>
          </p:cNvSpPr>
          <p:nvPr>
            <p:ph type="sldImg"/>
          </p:nvPr>
        </p:nvSpPr>
        <p:spPr>
          <a:ln/>
        </p:spPr>
      </p:sp>
      <p:sp>
        <p:nvSpPr>
          <p:cNvPr id="121862" name="Rectangle 3">
            <a:extLst>
              <a:ext uri="{FF2B5EF4-FFF2-40B4-BE49-F238E27FC236}">
                <a16:creationId xmlns:a16="http://schemas.microsoft.com/office/drawing/2014/main" id="{8055DD79-8688-4ED5-9579-4D90D0A218A1}"/>
              </a:ext>
            </a:extLst>
          </p:cNvPr>
          <p:cNvSpPr>
            <a:spLocks noGrp="1" noChangeArrowheads="1"/>
          </p:cNvSpPr>
          <p:nvPr>
            <p:ph type="body" idx="1"/>
          </p:nvPr>
        </p:nvSpPr>
        <p:spPr/>
        <p:txBody>
          <a:bodyPr/>
          <a:lstStyle/>
          <a:p>
            <a:pPr marL="171450" indent="-171450">
              <a:buFontTx/>
              <a:buChar char="-"/>
              <a:defRPr/>
            </a:pPr>
            <a:r>
              <a:rPr lang="en-US"/>
              <a:t>it’s a safe bet that cost/performance will be much better than they are today. </a:t>
            </a:r>
          </a:p>
          <a:p>
            <a:pPr marL="171450" indent="-171450">
              <a:buFontTx/>
              <a:buChar char="-"/>
              <a:defRPr/>
            </a:pPr>
            <a:r>
              <a:rPr lang="en-US"/>
              <a:t>using the execution time of real programs as the metric is a reliable method of determining and reporting performance</a:t>
            </a:r>
          </a:p>
          <a:p>
            <a:pPr marL="171450" indent="-171450">
              <a:buFontTx/>
              <a:buChar char="-"/>
              <a:defRPr/>
            </a:pPr>
            <a:r>
              <a:rPr lang="en-US"/>
              <a:t>Conserving power while trying to increase performance has forced the hardware industry to switch to multicore microprocessors, thereby forcing the software industry to switch to programming parallel hardware. </a:t>
            </a:r>
            <a:r>
              <a:rPr lang="en-US" b="1"/>
              <a:t>Parallelism </a:t>
            </a:r>
            <a:r>
              <a:rPr lang="en-US"/>
              <a:t>is now required for performance. </a:t>
            </a:r>
          </a:p>
          <a:p>
            <a:pPr marL="171450" indent="-171450">
              <a:buFontTx/>
              <a:buChar char="-"/>
              <a:defRPr/>
            </a:pPr>
            <a:endParaRPr lang="en-US"/>
          </a:p>
          <a:p>
            <a:pPr>
              <a:defRPr/>
            </a:pPr>
            <a:endParaRPr lang="en-AU"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BF098C59-5303-4CEA-A7FF-6F86A7DBAEC0}"/>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830DB305-A8DA-44E5-AD44-0DE7E684231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7651" name="Header Placeholder 3">
            <a:extLst>
              <a:ext uri="{FF2B5EF4-FFF2-40B4-BE49-F238E27FC236}">
                <a16:creationId xmlns:a16="http://schemas.microsoft.com/office/drawing/2014/main" id="{D5E798DB-3244-4B5D-BD9A-73EC77186ADA}"/>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27652" name="Date Placeholder 4">
            <a:extLst>
              <a:ext uri="{FF2B5EF4-FFF2-40B4-BE49-F238E27FC236}">
                <a16:creationId xmlns:a16="http://schemas.microsoft.com/office/drawing/2014/main" id="{B68BA964-952D-454B-8CC9-1545A2B77108}"/>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E570D830-F905-4EC2-9B8A-5D8B9F754708}"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27653" name="Footer Placeholder 5">
            <a:extLst>
              <a:ext uri="{FF2B5EF4-FFF2-40B4-BE49-F238E27FC236}">
                <a16:creationId xmlns:a16="http://schemas.microsoft.com/office/drawing/2014/main" id="{33E95078-74F8-442C-90C4-93F02C29A5FE}"/>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27654" name="Slide Number Placeholder 6">
            <a:extLst>
              <a:ext uri="{FF2B5EF4-FFF2-40B4-BE49-F238E27FC236}">
                <a16:creationId xmlns:a16="http://schemas.microsoft.com/office/drawing/2014/main" id="{2082BA74-A56B-4775-A11D-E983E99C135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231328E4-D038-4A1F-BFC2-D65E4ACC59A3}" type="slidenum">
              <a:rPr lang="en-US" altLang="en-US" smtClean="0">
                <a:latin typeface="Times New Roman" panose="02020603050405020304" pitchFamily="18" charset="0"/>
              </a:rPr>
              <a:pPr/>
              <a:t>5</a:t>
            </a:fld>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EFDA43C2-4727-40C5-B4DE-9118E31958F7}"/>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25D501DD-7D37-4FD6-B5D3-AFF53CFEA5A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9699" name="Header Placeholder 3">
            <a:extLst>
              <a:ext uri="{FF2B5EF4-FFF2-40B4-BE49-F238E27FC236}">
                <a16:creationId xmlns:a16="http://schemas.microsoft.com/office/drawing/2014/main" id="{0C8737E5-B59A-4625-ACE3-3E691EAC7350}"/>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29700" name="Date Placeholder 4">
            <a:extLst>
              <a:ext uri="{FF2B5EF4-FFF2-40B4-BE49-F238E27FC236}">
                <a16:creationId xmlns:a16="http://schemas.microsoft.com/office/drawing/2014/main" id="{FE0317A9-850A-4C36-8206-313C4A9FB9C4}"/>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B983ED6A-4709-4069-A32F-EAE592DAAACA}"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29701" name="Footer Placeholder 5">
            <a:extLst>
              <a:ext uri="{FF2B5EF4-FFF2-40B4-BE49-F238E27FC236}">
                <a16:creationId xmlns:a16="http://schemas.microsoft.com/office/drawing/2014/main" id="{E0FF71D5-6A20-462A-9A83-924020360FBC}"/>
              </a:ext>
            </a:extLst>
          </p:cNvPr>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29702" name="Slide Number Placeholder 6">
            <a:extLst>
              <a:ext uri="{FF2B5EF4-FFF2-40B4-BE49-F238E27FC236}">
                <a16:creationId xmlns:a16="http://schemas.microsoft.com/office/drawing/2014/main" id="{563BC6A9-5EB1-4948-9177-7AE9D1B7E2C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A8D104E4-A585-48BB-97CF-40FD54DCC26B}" type="slidenum">
              <a:rPr lang="en-US" altLang="en-US" smtClean="0">
                <a:latin typeface="Times New Roman" panose="02020603050405020304" pitchFamily="18" charset="0"/>
              </a:rPr>
              <a:pPr/>
              <a:t>6</a:t>
            </a:fld>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66E4ED8E-F05A-49B5-BEC4-4B432FEFF7FF}"/>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31746" name="Rectangle 3">
            <a:extLst>
              <a:ext uri="{FF2B5EF4-FFF2-40B4-BE49-F238E27FC236}">
                <a16:creationId xmlns:a16="http://schemas.microsoft.com/office/drawing/2014/main" id="{E9478A5A-47D0-4581-A2B4-A88C813BAC7F}"/>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D72138E3-CEC8-4EA6-9956-FB5FE0865648}"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31747" name="Rectangle 6">
            <a:extLst>
              <a:ext uri="{FF2B5EF4-FFF2-40B4-BE49-F238E27FC236}">
                <a16:creationId xmlns:a16="http://schemas.microsoft.com/office/drawing/2014/main" id="{1E5441CB-94DB-465C-9E44-68CAD0CC5B07}"/>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31748" name="Rectangle 7">
            <a:extLst>
              <a:ext uri="{FF2B5EF4-FFF2-40B4-BE49-F238E27FC236}">
                <a16:creationId xmlns:a16="http://schemas.microsoft.com/office/drawing/2014/main" id="{0F8916DE-8D71-4B54-8272-328E6423701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E0BD67BE-CE6C-49B7-BD1A-D8B36CF810F4}" type="slidenum">
              <a:rPr lang="en-US" altLang="en-US" smtClean="0">
                <a:latin typeface="Times New Roman" panose="02020603050405020304" pitchFamily="18" charset="0"/>
              </a:rPr>
              <a:pPr/>
              <a:t>7</a:t>
            </a:fld>
            <a:endParaRPr lang="en-US" altLang="en-US">
              <a:latin typeface="Times New Roman" panose="02020603050405020304" pitchFamily="18" charset="0"/>
            </a:endParaRPr>
          </a:p>
        </p:txBody>
      </p:sp>
      <p:sp>
        <p:nvSpPr>
          <p:cNvPr id="31749" name="Rectangle 2">
            <a:extLst>
              <a:ext uri="{FF2B5EF4-FFF2-40B4-BE49-F238E27FC236}">
                <a16:creationId xmlns:a16="http://schemas.microsoft.com/office/drawing/2014/main" id="{CB136B29-A04F-450C-93C0-E5488B97C222}"/>
              </a:ext>
            </a:extLst>
          </p:cNvPr>
          <p:cNvSpPr>
            <a:spLocks noGrp="1" noRot="1" noChangeAspect="1" noChangeArrowheads="1" noTextEdit="1"/>
          </p:cNvSpPr>
          <p:nvPr>
            <p:ph type="sldImg"/>
          </p:nvPr>
        </p:nvSpPr>
        <p:spPr>
          <a:ln/>
        </p:spPr>
      </p:sp>
      <p:sp>
        <p:nvSpPr>
          <p:cNvPr id="31750" name="Rectangle 3">
            <a:extLst>
              <a:ext uri="{FF2B5EF4-FFF2-40B4-BE49-F238E27FC236}">
                <a16:creationId xmlns:a16="http://schemas.microsoft.com/office/drawing/2014/main" id="{52A15003-527D-48B8-AF70-B2879E3D22B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71450" indent="-171450">
              <a:buFontTx/>
              <a:buChar char="-"/>
            </a:pPr>
            <a:r>
              <a:rPr lang="en-AU" altLang="en-US"/>
              <a:t>Our economy is becoming highly dependent on online services, computers, cloud, etc.</a:t>
            </a:r>
          </a:p>
          <a:p>
            <a:pPr marL="171450" indent="-171450">
              <a:buFontTx/>
              <a:buChar char="-"/>
            </a:pPr>
            <a:r>
              <a:rPr lang="en-AU" altLang="en-US"/>
              <a:t>In this course, students learn about low-level details of computer that made all application built on top of it possible.</a:t>
            </a:r>
          </a:p>
          <a:p>
            <a:pPr marL="171450" indent="-171450">
              <a:buFontTx/>
              <a:buChar char="-"/>
            </a:pPr>
            <a:endParaRPr lang="en-AU"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7D4C51AC-EED5-4F5B-B703-EE64AD3F3396}"/>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35842" name="Rectangle 3">
            <a:extLst>
              <a:ext uri="{FF2B5EF4-FFF2-40B4-BE49-F238E27FC236}">
                <a16:creationId xmlns:a16="http://schemas.microsoft.com/office/drawing/2014/main" id="{E3DF424A-5FCD-4D09-9475-39D1CF6A8246}"/>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E93EBD74-642A-4A82-85D2-B815A18DE914}"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35843" name="Rectangle 6">
            <a:extLst>
              <a:ext uri="{FF2B5EF4-FFF2-40B4-BE49-F238E27FC236}">
                <a16:creationId xmlns:a16="http://schemas.microsoft.com/office/drawing/2014/main" id="{5AD7049B-0A2A-4AAB-9D23-47B24DE63C72}"/>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35844" name="Rectangle 7">
            <a:extLst>
              <a:ext uri="{FF2B5EF4-FFF2-40B4-BE49-F238E27FC236}">
                <a16:creationId xmlns:a16="http://schemas.microsoft.com/office/drawing/2014/main" id="{089BB439-5FE0-4E43-B79B-A81F614EEEB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D495D28B-7B51-4310-8FA3-19F194F40CEF}" type="slidenum">
              <a:rPr lang="en-US" altLang="en-US" smtClean="0">
                <a:latin typeface="Times New Roman" panose="02020603050405020304" pitchFamily="18" charset="0"/>
              </a:rPr>
              <a:pPr/>
              <a:t>8</a:t>
            </a:fld>
            <a:endParaRPr lang="en-US" altLang="en-US">
              <a:latin typeface="Times New Roman" panose="02020603050405020304" pitchFamily="18" charset="0"/>
            </a:endParaRPr>
          </a:p>
        </p:txBody>
      </p:sp>
      <p:sp>
        <p:nvSpPr>
          <p:cNvPr id="35845" name="Rectangle 2">
            <a:extLst>
              <a:ext uri="{FF2B5EF4-FFF2-40B4-BE49-F238E27FC236}">
                <a16:creationId xmlns:a16="http://schemas.microsoft.com/office/drawing/2014/main" id="{A141D310-22EC-4AA6-8F24-A723A88A8F01}"/>
              </a:ext>
            </a:extLst>
          </p:cNvPr>
          <p:cNvSpPr>
            <a:spLocks noGrp="1" noRot="1" noChangeAspect="1" noChangeArrowheads="1" noTextEdit="1"/>
          </p:cNvSpPr>
          <p:nvPr>
            <p:ph type="sldImg"/>
          </p:nvPr>
        </p:nvSpPr>
        <p:spPr>
          <a:ln/>
        </p:spPr>
      </p:sp>
      <p:sp>
        <p:nvSpPr>
          <p:cNvPr id="10247" name="Rectangle 3">
            <a:extLst>
              <a:ext uri="{FF2B5EF4-FFF2-40B4-BE49-F238E27FC236}">
                <a16:creationId xmlns:a16="http://schemas.microsoft.com/office/drawing/2014/main" id="{A03FCEEA-9B1F-4D44-8A0C-3A6D00F0D64C}"/>
              </a:ext>
            </a:extLst>
          </p:cNvPr>
          <p:cNvSpPr>
            <a:spLocks noGrp="1" noChangeArrowheads="1"/>
          </p:cNvSpPr>
          <p:nvPr>
            <p:ph type="body" idx="1"/>
          </p:nvPr>
        </p:nvSpPr>
        <p:spPr/>
        <p:txBody>
          <a:bodyPr/>
          <a:lstStyle/>
          <a:p>
            <a:pPr>
              <a:defRPr/>
            </a:pPr>
            <a:r>
              <a:rPr lang="en-US" altLang="en-US"/>
              <a:t>Although a common set of hardware technologies is used in computers ranging from smart home appliances to cell phones to the largest supercomputers, these different applications have different design requirements and employ the core hardware technologies in different ways.</a:t>
            </a:r>
          </a:p>
          <a:p>
            <a:pPr>
              <a:defRPr/>
            </a:pPr>
            <a:endParaRPr lang="en-US" altLang="en-US"/>
          </a:p>
          <a:p>
            <a:pPr>
              <a:defRPr/>
            </a:pPr>
            <a:r>
              <a:rPr lang="en-US" altLang="en-US"/>
              <a:t>Desktop computers </a:t>
            </a:r>
          </a:p>
          <a:p>
            <a:pPr>
              <a:defRPr/>
            </a:pPr>
            <a:r>
              <a:rPr lang="en-US" altLang="en-US"/>
              <a:t>- emphasize delivery of good performance to single users at low cost </a:t>
            </a:r>
          </a:p>
          <a:p>
            <a:pPr>
              <a:defRPr/>
            </a:pPr>
            <a:r>
              <a:rPr lang="en-US" altLang="en-US"/>
              <a:t>- usually execute third-party software.</a:t>
            </a:r>
          </a:p>
          <a:p>
            <a:pPr marL="171450" indent="-171450">
              <a:buFontTx/>
              <a:buChar char="-"/>
              <a:defRPr/>
            </a:pPr>
            <a:r>
              <a:rPr lang="en-US" altLang="en-US"/>
              <a:t>Intel I3-7 cost in Rs.</a:t>
            </a:r>
          </a:p>
          <a:p>
            <a:pPr marL="171450" indent="-171450">
              <a:buFontTx/>
              <a:buChar char="-"/>
              <a:defRPr/>
            </a:pPr>
            <a:endParaRPr lang="en-US" altLang="en-US"/>
          </a:p>
          <a:p>
            <a:pPr>
              <a:defRPr/>
            </a:pPr>
            <a:r>
              <a:rPr lang="en-US" altLang="en-US" b="1"/>
              <a:t>Servers </a:t>
            </a:r>
            <a:r>
              <a:rPr lang="en-US" altLang="en-US"/>
              <a:t>are the modern form of what were once mainframes, minicomputers, and supercomputers, and are usually accessed only via a network. </a:t>
            </a:r>
          </a:p>
          <a:p>
            <a:pPr>
              <a:defRPr/>
            </a:pPr>
            <a:r>
              <a:rPr lang="en-US" altLang="en-US"/>
              <a:t>- Servers are oriented to carrying large workloads - a single complex applications—usually a scientific or engineering application—or handling many small jobs, such as would occur in building a large Web server. </a:t>
            </a:r>
          </a:p>
          <a:p>
            <a:pPr>
              <a:defRPr/>
            </a:pPr>
            <a:r>
              <a:rPr lang="en-US" altLang="en-US"/>
              <a:t> - In general, servers also place a greater emphasis on dependability, since a crash is usually more costly than it would be on a single-user desktop computer.</a:t>
            </a:r>
          </a:p>
          <a:p>
            <a:pPr>
              <a:defRPr/>
            </a:pPr>
            <a:r>
              <a:rPr lang="en-US" altLang="en-US"/>
              <a:t> - Datacenter (DC) is a farm of servers that could be as large as 300 times cricket field. </a:t>
            </a:r>
          </a:p>
          <a:p>
            <a:pPr>
              <a:defRPr/>
            </a:pPr>
            <a:endParaRPr lang="en-US" altLang="en-US"/>
          </a:p>
          <a:p>
            <a:pPr>
              <a:defRPr/>
            </a:pPr>
            <a:r>
              <a:rPr lang="en-US" altLang="en-US"/>
              <a:t>Embedded computers: Widest range of apps and performance </a:t>
            </a:r>
          </a:p>
          <a:p>
            <a:pPr marL="171450" indent="-171450">
              <a:buFontTx/>
              <a:buChar char="-"/>
              <a:defRPr/>
            </a:pPr>
            <a:r>
              <a:rPr lang="en-US" altLang="en-US"/>
              <a:t>includes microprocessors in cars</a:t>
            </a:r>
          </a:p>
          <a:p>
            <a:pPr marL="171450" indent="-171450">
              <a:buFontTx/>
              <a:buChar char="-"/>
              <a:defRPr/>
            </a:pPr>
            <a:r>
              <a:rPr lang="en-US" altLang="en-US"/>
              <a:t>computers in television sets</a:t>
            </a:r>
          </a:p>
          <a:p>
            <a:pPr marL="171450" indent="-171450">
              <a:buFontTx/>
              <a:buChar char="-"/>
              <a:defRPr/>
            </a:pPr>
            <a:r>
              <a:rPr lang="en-US" altLang="en-US"/>
              <a:t>Amazon echo, smart bulbs</a:t>
            </a:r>
          </a:p>
          <a:p>
            <a:pPr marL="171450" indent="-171450">
              <a:buFontTx/>
              <a:buChar char="-"/>
              <a:defRPr/>
            </a:pPr>
            <a:r>
              <a:rPr lang="en-US" altLang="en-US"/>
              <a:t>processors that control modern airplane or </a:t>
            </a:r>
            <a:r>
              <a:rPr lang="en-US" altLang="en-US" err="1"/>
              <a:t>cargoship</a:t>
            </a:r>
            <a:endParaRPr lang="en-US" altLang="en-US"/>
          </a:p>
          <a:p>
            <a:pPr marL="171450" indent="-171450">
              <a:buFontTx/>
              <a:buChar char="-"/>
              <a:defRPr/>
            </a:pPr>
            <a:endParaRPr lang="en-US" altLang="en-US"/>
          </a:p>
          <a:p>
            <a:pPr marL="171450" indent="-171450">
              <a:buFontTx/>
              <a:buChar char="-"/>
              <a:defRPr/>
            </a:pPr>
            <a:r>
              <a:rPr lang="en-US" altLang="en-US"/>
              <a:t>+ Personal mobile devices</a:t>
            </a:r>
          </a:p>
          <a:p>
            <a:pPr>
              <a:defRPr/>
            </a:pPr>
            <a:endParaRPr lang="en-AU"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33F8EA33-104B-45EA-941F-357DD0BE0BBD}"/>
              </a:ext>
            </a:extLst>
          </p:cNvPr>
          <p:cNvSpPr>
            <a:spLocks noGrp="1" noChangeArrowheads="1"/>
          </p:cNvSpPr>
          <p:nvPr>
            <p:ph type="hdr" sz="quarter"/>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Morgan Kaufmann Publishers</a:t>
            </a:r>
          </a:p>
        </p:txBody>
      </p:sp>
      <p:sp>
        <p:nvSpPr>
          <p:cNvPr id="33794" name="Rectangle 3">
            <a:extLst>
              <a:ext uri="{FF2B5EF4-FFF2-40B4-BE49-F238E27FC236}">
                <a16:creationId xmlns:a16="http://schemas.microsoft.com/office/drawing/2014/main" id="{FDFC1CE6-5067-43E0-85AF-79408C2DD881}"/>
              </a:ext>
            </a:extLst>
          </p:cNvPr>
          <p:cNvSpPr>
            <a:spLocks noGrp="1" noChangeArrowheads="1"/>
          </p:cNvSpPr>
          <p:nvPr>
            <p:ph type="dt" sz="quarter"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E96A4797-796D-491F-8E1B-F8A32B145AC0}" type="datetime4">
              <a:rPr lang="en-US" altLang="en-US" smtClean="0">
                <a:latin typeface="Times New Roman" panose="02020603050405020304" pitchFamily="18" charset="0"/>
              </a:rPr>
              <a:pPr/>
              <a:t>September 24, 2020</a:t>
            </a:fld>
            <a:endParaRPr lang="en-US" altLang="en-US">
              <a:latin typeface="Times New Roman" panose="02020603050405020304" pitchFamily="18" charset="0"/>
            </a:endParaRPr>
          </a:p>
        </p:txBody>
      </p:sp>
      <p:sp>
        <p:nvSpPr>
          <p:cNvPr id="33795" name="Rectangle 6">
            <a:extLst>
              <a:ext uri="{FF2B5EF4-FFF2-40B4-BE49-F238E27FC236}">
                <a16:creationId xmlns:a16="http://schemas.microsoft.com/office/drawing/2014/main" id="{B749C93E-1805-4421-B4AD-7E791A90C397}"/>
              </a:ext>
            </a:extLst>
          </p:cNvPr>
          <p:cNvSpPr>
            <a:spLocks noGrp="1" noChangeArrowheads="1"/>
          </p:cNvSpPr>
          <p:nvPr>
            <p:ph type="ftr" sz="quarter" idx="4"/>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1 — Computer Abstractions and Technology</a:t>
            </a:r>
          </a:p>
        </p:txBody>
      </p:sp>
      <p:sp>
        <p:nvSpPr>
          <p:cNvPr id="33796" name="Rectangle 7">
            <a:extLst>
              <a:ext uri="{FF2B5EF4-FFF2-40B4-BE49-F238E27FC236}">
                <a16:creationId xmlns:a16="http://schemas.microsoft.com/office/drawing/2014/main" id="{46D84E80-9142-4578-836E-8D5A4E998D3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473811D7-97DA-4EA4-B79C-606F9BBDF245}" type="slidenum">
              <a:rPr lang="en-US" altLang="en-US" smtClean="0">
                <a:latin typeface="Times New Roman" panose="02020603050405020304" pitchFamily="18" charset="0"/>
              </a:rPr>
              <a:pPr/>
              <a:t>9</a:t>
            </a:fld>
            <a:endParaRPr lang="en-US" altLang="en-US">
              <a:latin typeface="Times New Roman" panose="02020603050405020304" pitchFamily="18" charset="0"/>
            </a:endParaRPr>
          </a:p>
        </p:txBody>
      </p:sp>
      <p:sp>
        <p:nvSpPr>
          <p:cNvPr id="33797" name="Rectangle 2">
            <a:extLst>
              <a:ext uri="{FF2B5EF4-FFF2-40B4-BE49-F238E27FC236}">
                <a16:creationId xmlns:a16="http://schemas.microsoft.com/office/drawing/2014/main" id="{D4E85115-0E49-40BE-828D-40264DDF2FE7}"/>
              </a:ext>
            </a:extLst>
          </p:cNvPr>
          <p:cNvSpPr>
            <a:spLocks noGrp="1" noRot="1" noChangeAspect="1" noChangeArrowheads="1" noTextEdit="1"/>
          </p:cNvSpPr>
          <p:nvPr>
            <p:ph type="sldImg"/>
          </p:nvPr>
        </p:nvSpPr>
        <p:spPr>
          <a:ln/>
        </p:spPr>
      </p:sp>
      <p:sp>
        <p:nvSpPr>
          <p:cNvPr id="33798" name="Rectangle 3">
            <a:extLst>
              <a:ext uri="{FF2B5EF4-FFF2-40B4-BE49-F238E27FC236}">
                <a16:creationId xmlns:a16="http://schemas.microsoft.com/office/drawing/2014/main" id="{9499CCFD-8FF7-41F5-9223-C2A07EC58D8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71450" indent="-171450">
              <a:buFontTx/>
              <a:buChar char="-"/>
            </a:pPr>
            <a:r>
              <a:rPr lang="en-US" altLang="en-US"/>
              <a:t>Moore's Law refers to Moore's perception that the number of transistors on a microchip doubles every two years, though the cost of computers is halved.</a:t>
            </a:r>
          </a:p>
          <a:p>
            <a:pPr marL="171450" indent="-171450">
              <a:buFontTx/>
              <a:buChar char="-"/>
            </a:pPr>
            <a:r>
              <a:rPr lang="en-US" altLang="en-US"/>
              <a:t>Each time the cost of computing improves by order of 10, the opportunities multiply.</a:t>
            </a:r>
          </a:p>
          <a:p>
            <a:pPr marL="171450" indent="-171450">
              <a:buFontTx/>
              <a:buChar char="-"/>
            </a:pPr>
            <a:endParaRPr lang="en-US" altLang="en-US"/>
          </a:p>
          <a:p>
            <a:pPr marL="171450" indent="-171450">
              <a:buFontTx/>
              <a:buChar char="-"/>
            </a:pPr>
            <a:r>
              <a:rPr lang="en-US" altLang="en-US"/>
              <a:t>Computers reduce pollution, improve fuel efficiency, air bag inflation to protect occupants in a crash</a:t>
            </a:r>
          </a:p>
          <a:p>
            <a:pPr marL="171450" indent="-171450">
              <a:buFontTx/>
              <a:buChar char="-"/>
            </a:pPr>
            <a:r>
              <a:rPr lang="en-US" altLang="en-US"/>
              <a:t>connects ½ of the population on planet from almost every where</a:t>
            </a:r>
          </a:p>
          <a:p>
            <a:pPr marL="171450" indent="-171450">
              <a:buFontTx/>
              <a:buChar char="-"/>
            </a:pPr>
            <a:r>
              <a:rPr lang="en-US" altLang="en-US"/>
              <a:t>The cost of computer equipment to map and analyze human DNA sequences was hundreds of millions of dollars, now it is significantly reduced and made once science fiction a reality.</a:t>
            </a:r>
            <a:r>
              <a:rPr lang="en-US" altLang="en-US" i="1"/>
              <a:t> DNA sequencing, </a:t>
            </a:r>
            <a:r>
              <a:rPr lang="en-US" altLang="en-US"/>
              <a:t> determines the order of nucleotides in a DNA strand, allows scientists to read the genetic code so they can study the normal versions of genes.  After they know the order of nucleotides in normal and disease versions of a gene, they can identify which changes in the gene cause the disease.</a:t>
            </a:r>
          </a:p>
          <a:p>
            <a:pPr marL="171450" indent="-171450">
              <a:buFontTx/>
              <a:buChar char="-"/>
            </a:pPr>
            <a:r>
              <a:rPr lang="en-US" altLang="en-US"/>
              <a:t>Web has replaced libraries and news papers</a:t>
            </a:r>
          </a:p>
          <a:p>
            <a:pPr marL="171450" indent="-171450">
              <a:buFontTx/>
              <a:buChar char="-"/>
            </a:pPr>
            <a:r>
              <a:rPr lang="en-US" altLang="en-US"/>
              <a:t>Finding relevant information became increasingly important. It is a hardship to go without them</a:t>
            </a:r>
          </a:p>
          <a:p>
            <a:pPr marL="171450" indent="-171450">
              <a:buFontTx/>
              <a:buChar char="-"/>
            </a:pPr>
            <a:endParaRPr lang="en-US" altLang="en-US"/>
          </a:p>
          <a:p>
            <a:pPr marL="171450" indent="-171450">
              <a:buFontTx/>
              <a:buChar char="-"/>
            </a:pPr>
            <a:r>
              <a:rPr lang="en-US" altLang="en-US"/>
              <a:t>Clearly, all this technology is possible because of computers the we rely on every aspect of our society. </a:t>
            </a:r>
          </a:p>
          <a:p>
            <a:pPr marL="171450" indent="-171450">
              <a:buFontTx/>
              <a:buChar char="-"/>
            </a:pPr>
            <a:r>
              <a:rPr lang="en-US" altLang="en-US"/>
              <a:t>In this course you will learn the fundamentals of  hardware/software of a computer that enable killer applications like glasses with augment reality, cashless society, and cars that can drive themselves is possible.</a:t>
            </a:r>
            <a:br>
              <a:rPr lang="en-US" altLang="en-US"/>
            </a:br>
            <a:endParaRPr lang="en-AU"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30B3036-C12F-4276-B461-C8F3A95FAF05}"/>
              </a:ext>
            </a:extLst>
          </p:cNvPr>
          <p:cNvSpPr>
            <a:spLocks noChangeArrowheads="1"/>
          </p:cNvSpPr>
          <p:nvPr/>
        </p:nvSpPr>
        <p:spPr bwMode="auto">
          <a:xfrm>
            <a:off x="1619250" y="1125538"/>
            <a:ext cx="28575" cy="5732462"/>
          </a:xfrm>
          <a:prstGeom prst="rect">
            <a:avLst/>
          </a:prstGeom>
          <a:solidFill>
            <a:schemeClr val="tx2"/>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ltLang="en-US"/>
          </a:p>
        </p:txBody>
      </p:sp>
      <p:sp>
        <p:nvSpPr>
          <p:cNvPr id="5" name="Rectangle 5">
            <a:extLst>
              <a:ext uri="{FF2B5EF4-FFF2-40B4-BE49-F238E27FC236}">
                <a16:creationId xmlns:a16="http://schemas.microsoft.com/office/drawing/2014/main" id="{F791143B-5EA5-49B9-BDF8-084BDDFC74FC}"/>
              </a:ext>
            </a:extLst>
          </p:cNvPr>
          <p:cNvSpPr>
            <a:spLocks noChangeArrowheads="1"/>
          </p:cNvSpPr>
          <p:nvPr/>
        </p:nvSpPr>
        <p:spPr bwMode="auto">
          <a:xfrm>
            <a:off x="1981200" y="1987550"/>
            <a:ext cx="36513" cy="3816350"/>
          </a:xfrm>
          <a:prstGeom prst="rect">
            <a:avLst/>
          </a:prstGeom>
          <a:gradFill rotWithShape="1">
            <a:gsLst>
              <a:gs pos="0">
                <a:schemeClr val="tx2"/>
              </a:gs>
              <a:gs pos="100000">
                <a:srgbClr val="FFFFFF"/>
              </a:gs>
            </a:gsLst>
            <a:lin ang="5400000" scaled="1"/>
          </a:gra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ltLang="en-US"/>
          </a:p>
        </p:txBody>
      </p:sp>
      <p:sp>
        <p:nvSpPr>
          <p:cNvPr id="6" name="Rectangle 6">
            <a:extLst>
              <a:ext uri="{FF2B5EF4-FFF2-40B4-BE49-F238E27FC236}">
                <a16:creationId xmlns:a16="http://schemas.microsoft.com/office/drawing/2014/main" id="{43511E7C-D194-45FB-8461-8D22AFBFABFD}"/>
              </a:ext>
            </a:extLst>
          </p:cNvPr>
          <p:cNvSpPr>
            <a:spLocks noChangeArrowheads="1"/>
          </p:cNvSpPr>
          <p:nvPr/>
        </p:nvSpPr>
        <p:spPr bwMode="auto">
          <a:xfrm>
            <a:off x="1763713" y="2708275"/>
            <a:ext cx="7380287" cy="73025"/>
          </a:xfrm>
          <a:prstGeom prst="rect">
            <a:avLst/>
          </a:prstGeom>
          <a:gradFill rotWithShape="1">
            <a:gsLst>
              <a:gs pos="0">
                <a:schemeClr val="tx2"/>
              </a:gs>
              <a:gs pos="100000">
                <a:srgbClr val="FFFFFF"/>
              </a:gs>
            </a:gsLst>
            <a:lin ang="0" scaled="1"/>
          </a:gra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ltLang="en-US"/>
          </a:p>
        </p:txBody>
      </p:sp>
      <p:sp>
        <p:nvSpPr>
          <p:cNvPr id="7" name="Rectangle 7">
            <a:extLst>
              <a:ext uri="{FF2B5EF4-FFF2-40B4-BE49-F238E27FC236}">
                <a16:creationId xmlns:a16="http://schemas.microsoft.com/office/drawing/2014/main" id="{FDB2EAB4-8AF3-47D0-91EF-63DBBBA384CF}"/>
              </a:ext>
            </a:extLst>
          </p:cNvPr>
          <p:cNvSpPr>
            <a:spLocks noChangeArrowheads="1"/>
          </p:cNvSpPr>
          <p:nvPr/>
        </p:nvSpPr>
        <p:spPr bwMode="auto">
          <a:xfrm>
            <a:off x="0" y="0"/>
            <a:ext cx="9144000" cy="1125538"/>
          </a:xfrm>
          <a:prstGeom prst="rect">
            <a:avLst/>
          </a:prstGeom>
          <a:solidFill>
            <a:schemeClr val="tx2"/>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ltLang="en-US"/>
          </a:p>
        </p:txBody>
      </p:sp>
      <p:pic>
        <p:nvPicPr>
          <p:cNvPr id="8" name="Picture 8" descr="MKP-logo-white-transparent">
            <a:extLst>
              <a:ext uri="{FF2B5EF4-FFF2-40B4-BE49-F238E27FC236}">
                <a16:creationId xmlns:a16="http://schemas.microsoft.com/office/drawing/2014/main" id="{0B287A09-29A6-4085-94E3-7EA04F2BD9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339725"/>
            <a:ext cx="136048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9">
            <a:extLst>
              <a:ext uri="{FF2B5EF4-FFF2-40B4-BE49-F238E27FC236}">
                <a16:creationId xmlns:a16="http://schemas.microsoft.com/office/drawing/2014/main" id="{C1BF3D7A-D24C-4FD1-9BD8-1BFA963EE75D}"/>
              </a:ext>
            </a:extLst>
          </p:cNvPr>
          <p:cNvSpPr>
            <a:spLocks noChangeArrowheads="1"/>
          </p:cNvSpPr>
          <p:nvPr/>
        </p:nvSpPr>
        <p:spPr bwMode="auto">
          <a:xfrm>
            <a:off x="0" y="1125538"/>
            <a:ext cx="9144000" cy="17462"/>
          </a:xfrm>
          <a:prstGeom prst="rect">
            <a:avLst/>
          </a:prstGeom>
          <a:solidFill>
            <a:srgbClr val="FF0000"/>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ltLang="en-US"/>
          </a:p>
        </p:txBody>
      </p:sp>
      <p:sp>
        <p:nvSpPr>
          <p:cNvPr id="10" name="Rectangle 10">
            <a:extLst>
              <a:ext uri="{FF2B5EF4-FFF2-40B4-BE49-F238E27FC236}">
                <a16:creationId xmlns:a16="http://schemas.microsoft.com/office/drawing/2014/main" id="{26A51A9E-6700-4BA3-9BBC-9BD9E5DF3ADD}"/>
              </a:ext>
            </a:extLst>
          </p:cNvPr>
          <p:cNvSpPr>
            <a:spLocks noChangeArrowheads="1"/>
          </p:cNvSpPr>
          <p:nvPr/>
        </p:nvSpPr>
        <p:spPr bwMode="auto">
          <a:xfrm>
            <a:off x="1619250" y="549275"/>
            <a:ext cx="28575" cy="576263"/>
          </a:xfrm>
          <a:prstGeom prst="rect">
            <a:avLst/>
          </a:prstGeom>
          <a:solidFill>
            <a:schemeClr val="bg1"/>
          </a:soli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ltLang="en-US"/>
          </a:p>
        </p:txBody>
      </p:sp>
      <p:pic>
        <p:nvPicPr>
          <p:cNvPr id="11" name="Picture 11" descr="Title">
            <a:extLst>
              <a:ext uri="{FF2B5EF4-FFF2-40B4-BE49-F238E27FC236}">
                <a16:creationId xmlns:a16="http://schemas.microsoft.com/office/drawing/2014/main" id="{C8CDA8E2-E30F-441F-8A2C-3FE9276C1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115888"/>
            <a:ext cx="6424612"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descr="4th-edition">
            <a:extLst>
              <a:ext uri="{FF2B5EF4-FFF2-40B4-BE49-F238E27FC236}">
                <a16:creationId xmlns:a16="http://schemas.microsoft.com/office/drawing/2014/main" id="{852049F8-250F-41ED-B5C6-5986E6850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8813" y="188913"/>
            <a:ext cx="730250"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5939" name="Rectangle 3"/>
          <p:cNvSpPr>
            <a:spLocks noGrp="1" noChangeArrowheads="1"/>
          </p:cNvSpPr>
          <p:nvPr>
            <p:ph type="ctrTitle"/>
          </p:nvPr>
        </p:nvSpPr>
        <p:spPr>
          <a:xfrm>
            <a:off x="2409825" y="1844675"/>
            <a:ext cx="5832475" cy="762000"/>
          </a:xfrm>
        </p:spPr>
        <p:txBody>
          <a:bodyPr anchor="t"/>
          <a:lstStyle>
            <a:lvl1pPr>
              <a:defRPr>
                <a:latin typeface="Arial Black" panose="020B0A04020102020204" pitchFamily="34" charset="0"/>
              </a:defRPr>
            </a:lvl1pPr>
          </a:lstStyle>
          <a:p>
            <a:pPr lvl="0"/>
            <a:r>
              <a:rPr lang="en-AU" altLang="en-US" noProof="0"/>
              <a:t>Chapter …</a:t>
            </a:r>
          </a:p>
        </p:txBody>
      </p:sp>
      <p:sp>
        <p:nvSpPr>
          <p:cNvPr id="295940" name="Rectangle 4"/>
          <p:cNvSpPr>
            <a:spLocks noGrp="1" noChangeArrowheads="1"/>
          </p:cNvSpPr>
          <p:nvPr>
            <p:ph type="subTitle" idx="1"/>
          </p:nvPr>
        </p:nvSpPr>
        <p:spPr>
          <a:xfrm>
            <a:off x="2409825" y="2924175"/>
            <a:ext cx="5832475" cy="579438"/>
          </a:xfrm>
        </p:spPr>
        <p:txBody>
          <a:bodyPr>
            <a:spAutoFit/>
          </a:bodyPr>
          <a:lstStyle>
            <a:lvl1pPr marL="0" indent="0">
              <a:buFont typeface="Wingdings" panose="05000000000000000000" pitchFamily="2" charset="2"/>
              <a:buNone/>
              <a:defRPr>
                <a:latin typeface="Arial Black" panose="020B0A04020102020204" pitchFamily="34" charset="0"/>
              </a:defRPr>
            </a:lvl1pPr>
          </a:lstStyle>
          <a:p>
            <a:pPr lvl="0"/>
            <a:r>
              <a:rPr lang="en-AU" altLang="en-US" noProof="0"/>
              <a:t>Subtitle</a:t>
            </a:r>
          </a:p>
        </p:txBody>
      </p:sp>
    </p:spTree>
    <p:extLst>
      <p:ext uri="{BB962C8B-B14F-4D97-AF65-F5344CB8AC3E}">
        <p14:creationId xmlns:p14="http://schemas.microsoft.com/office/powerpoint/2010/main" val="2704689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F040BA4C-1FEA-431B-BE3B-13A8F89481C1}"/>
              </a:ext>
            </a:extLst>
          </p:cNvPr>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E991BAFB-892A-4D1D-BE35-1611269D2337}" type="slidenum">
              <a:rPr lang="en-AU" altLang="en-US" smtClean="0"/>
              <a:pPr>
                <a:defRPr/>
              </a:pPr>
              <a:t>‹#›</a:t>
            </a:fld>
            <a:endParaRPr lang="en-AU" altLang="en-US"/>
          </a:p>
        </p:txBody>
      </p:sp>
    </p:spTree>
    <p:extLst>
      <p:ext uri="{BB962C8B-B14F-4D97-AF65-F5344CB8AC3E}">
        <p14:creationId xmlns:p14="http://schemas.microsoft.com/office/powerpoint/2010/main" val="2904103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88163" y="146050"/>
            <a:ext cx="2066925" cy="60912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4213" y="146050"/>
            <a:ext cx="6051550" cy="60912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299785D3-CEC3-4247-AF39-C2D030C0733F}"/>
              </a:ext>
            </a:extLst>
          </p:cNvPr>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F434FAB8-1D9E-4872-BF3C-783644EC46F9}" type="slidenum">
              <a:rPr lang="en-AU" altLang="en-US" smtClean="0"/>
              <a:pPr>
                <a:defRPr/>
              </a:pPr>
              <a:t>‹#›</a:t>
            </a:fld>
            <a:endParaRPr lang="en-AU" altLang="en-US"/>
          </a:p>
        </p:txBody>
      </p:sp>
    </p:spTree>
    <p:extLst>
      <p:ext uri="{BB962C8B-B14F-4D97-AF65-F5344CB8AC3E}">
        <p14:creationId xmlns:p14="http://schemas.microsoft.com/office/powerpoint/2010/main" val="2239269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895850" y="1125538"/>
            <a:ext cx="4059238"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66C6C76A-749D-4600-BC31-49B098EF2186}"/>
              </a:ext>
            </a:extLst>
          </p:cNvPr>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76AF75AF-1F15-4084-8ED9-836D677EF883}" type="slidenum">
              <a:rPr lang="en-AU" altLang="en-US" smtClean="0"/>
              <a:pPr>
                <a:defRPr/>
              </a:pPr>
              <a:t>‹#›</a:t>
            </a:fld>
            <a:endParaRPr lang="en-AU" altLang="en-US"/>
          </a:p>
        </p:txBody>
      </p:sp>
    </p:spTree>
    <p:extLst>
      <p:ext uri="{BB962C8B-B14F-4D97-AF65-F5344CB8AC3E}">
        <p14:creationId xmlns:p14="http://schemas.microsoft.com/office/powerpoint/2010/main" val="3569360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a:t>Click to edit Master title style</a:t>
            </a:r>
          </a:p>
        </p:txBody>
      </p:sp>
      <p:sp>
        <p:nvSpPr>
          <p:cNvPr id="3" name="Text Placeholder 2"/>
          <p:cNvSpPr>
            <a:spLocks noGrp="1"/>
          </p:cNvSpPr>
          <p:nvPr>
            <p:ph type="body" sz="half" idx="1"/>
          </p:nvPr>
        </p:nvSpPr>
        <p:spPr>
          <a:xfrm>
            <a:off x="684213" y="1125538"/>
            <a:ext cx="4059237"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E11A2778-726A-405E-8E19-AC776B3AE43C}"/>
              </a:ext>
            </a:extLst>
          </p:cNvPr>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67F7E3F3-1C87-4F0E-8D62-3A23800DE5EE}" type="slidenum">
              <a:rPr lang="en-AU" altLang="en-US" smtClean="0"/>
              <a:pPr>
                <a:defRPr/>
              </a:pPr>
              <a:t>‹#›</a:t>
            </a:fld>
            <a:endParaRPr lang="en-AU" altLang="en-US"/>
          </a:p>
        </p:txBody>
      </p:sp>
    </p:spTree>
    <p:extLst>
      <p:ext uri="{BB962C8B-B14F-4D97-AF65-F5344CB8AC3E}">
        <p14:creationId xmlns:p14="http://schemas.microsoft.com/office/powerpoint/2010/main" val="778591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4213" y="146050"/>
            <a:ext cx="8259762" cy="762000"/>
          </a:xfrm>
        </p:spPr>
        <p:txBody>
          <a:bodyPr/>
          <a:lstStyle/>
          <a:p>
            <a:r>
              <a:rPr lang="en-US"/>
              <a:t>Click to edit Master title style</a:t>
            </a:r>
          </a:p>
        </p:txBody>
      </p:sp>
      <p:sp>
        <p:nvSpPr>
          <p:cNvPr id="3" name="Text Placeholder 2"/>
          <p:cNvSpPr>
            <a:spLocks noGrp="1"/>
          </p:cNvSpPr>
          <p:nvPr>
            <p:ph type="body" sz="half" idx="1"/>
          </p:nvPr>
        </p:nvSpPr>
        <p:spPr>
          <a:xfrm>
            <a:off x="684213" y="1125538"/>
            <a:ext cx="8270875" cy="2479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4213" y="3757613"/>
            <a:ext cx="8270875" cy="2479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66A4EF5C-DC42-4189-9E08-8894104B3D38}"/>
              </a:ext>
            </a:extLst>
          </p:cNvPr>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16FBDC7D-2D0F-4B56-8A5C-94650DF18BDB}" type="slidenum">
              <a:rPr lang="en-AU" altLang="en-US" smtClean="0"/>
              <a:pPr>
                <a:defRPr/>
              </a:pPr>
              <a:t>‹#›</a:t>
            </a:fld>
            <a:endParaRPr lang="en-AU" altLang="en-US"/>
          </a:p>
        </p:txBody>
      </p:sp>
    </p:spTree>
    <p:extLst>
      <p:ext uri="{BB962C8B-B14F-4D97-AF65-F5344CB8AC3E}">
        <p14:creationId xmlns:p14="http://schemas.microsoft.com/office/powerpoint/2010/main" val="1554133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BA4F105C-D142-4D99-8F5F-4B86A7D80137}"/>
              </a:ext>
            </a:extLst>
          </p:cNvPr>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2696360F-DBE7-4C71-98F0-55736917189C}" type="slidenum">
              <a:rPr lang="en-AU" altLang="en-US" smtClean="0"/>
              <a:pPr>
                <a:defRPr/>
              </a:pPr>
              <a:t>‹#›</a:t>
            </a:fld>
            <a:endParaRPr lang="en-AU" altLang="en-US"/>
          </a:p>
        </p:txBody>
      </p:sp>
    </p:spTree>
    <p:extLst>
      <p:ext uri="{BB962C8B-B14F-4D97-AF65-F5344CB8AC3E}">
        <p14:creationId xmlns:p14="http://schemas.microsoft.com/office/powerpoint/2010/main" val="4081855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5">
            <a:extLst>
              <a:ext uri="{FF2B5EF4-FFF2-40B4-BE49-F238E27FC236}">
                <a16:creationId xmlns:a16="http://schemas.microsoft.com/office/drawing/2014/main" id="{F05BF8B8-DA95-4A07-AD36-00FA0AB4E57B}"/>
              </a:ext>
            </a:extLst>
          </p:cNvPr>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DC88CB1B-5320-434A-BC0E-C823B312C78C}" type="slidenum">
              <a:rPr lang="en-AU" altLang="en-US" smtClean="0"/>
              <a:pPr>
                <a:defRPr/>
              </a:pPr>
              <a:t>‹#›</a:t>
            </a:fld>
            <a:endParaRPr lang="en-AU" altLang="en-US"/>
          </a:p>
        </p:txBody>
      </p:sp>
    </p:spTree>
    <p:extLst>
      <p:ext uri="{BB962C8B-B14F-4D97-AF65-F5344CB8AC3E}">
        <p14:creationId xmlns:p14="http://schemas.microsoft.com/office/powerpoint/2010/main" val="3701806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4213" y="1125538"/>
            <a:ext cx="4059237"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125538"/>
            <a:ext cx="4059238" cy="5111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7EBC747B-7BF6-42F5-B63A-8CB07A2878BE}"/>
              </a:ext>
            </a:extLst>
          </p:cNvPr>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D399DF54-90F0-46AB-AD13-358EEE23B446}" type="slidenum">
              <a:rPr lang="en-AU" altLang="en-US" smtClean="0"/>
              <a:pPr>
                <a:defRPr/>
              </a:pPr>
              <a:t>‹#›</a:t>
            </a:fld>
            <a:endParaRPr lang="en-AU" altLang="en-US"/>
          </a:p>
        </p:txBody>
      </p:sp>
    </p:spTree>
    <p:extLst>
      <p:ext uri="{BB962C8B-B14F-4D97-AF65-F5344CB8AC3E}">
        <p14:creationId xmlns:p14="http://schemas.microsoft.com/office/powerpoint/2010/main" val="228179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B6B8FA7E-CAAB-4355-B49A-233DAF062FDB}"/>
              </a:ext>
            </a:extLst>
          </p:cNvPr>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2802A411-A343-47C0-A93C-3B85E78DA50E}" type="slidenum">
              <a:rPr lang="en-AU" altLang="en-US" smtClean="0"/>
              <a:pPr>
                <a:defRPr/>
              </a:pPr>
              <a:t>‹#›</a:t>
            </a:fld>
            <a:endParaRPr lang="en-AU" altLang="en-US"/>
          </a:p>
        </p:txBody>
      </p:sp>
    </p:spTree>
    <p:extLst>
      <p:ext uri="{BB962C8B-B14F-4D97-AF65-F5344CB8AC3E}">
        <p14:creationId xmlns:p14="http://schemas.microsoft.com/office/powerpoint/2010/main" val="3650413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86D2C2B1-1CB3-4A2D-8379-35B3A1DF657D}"/>
              </a:ext>
            </a:extLst>
          </p:cNvPr>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1A1C14FB-DAC7-4EAC-8A2F-32CA1F481864}" type="slidenum">
              <a:rPr lang="en-AU" altLang="en-US" smtClean="0"/>
              <a:pPr>
                <a:defRPr/>
              </a:pPr>
              <a:t>‹#›</a:t>
            </a:fld>
            <a:endParaRPr lang="en-AU" altLang="en-US"/>
          </a:p>
        </p:txBody>
      </p:sp>
    </p:spTree>
    <p:extLst>
      <p:ext uri="{BB962C8B-B14F-4D97-AF65-F5344CB8AC3E}">
        <p14:creationId xmlns:p14="http://schemas.microsoft.com/office/powerpoint/2010/main" val="421901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BECF9852-5C75-4660-8C44-229D4936DCFA}"/>
              </a:ext>
            </a:extLst>
          </p:cNvPr>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C6CEEF12-DD7E-4702-8661-C535BCB336A9}" type="slidenum">
              <a:rPr lang="en-AU" altLang="en-US" smtClean="0"/>
              <a:pPr>
                <a:defRPr/>
              </a:pPr>
              <a:t>‹#›</a:t>
            </a:fld>
            <a:endParaRPr lang="en-AU" altLang="en-US"/>
          </a:p>
        </p:txBody>
      </p:sp>
    </p:spTree>
    <p:extLst>
      <p:ext uri="{BB962C8B-B14F-4D97-AF65-F5344CB8AC3E}">
        <p14:creationId xmlns:p14="http://schemas.microsoft.com/office/powerpoint/2010/main" val="2207448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5">
            <a:extLst>
              <a:ext uri="{FF2B5EF4-FFF2-40B4-BE49-F238E27FC236}">
                <a16:creationId xmlns:a16="http://schemas.microsoft.com/office/drawing/2014/main" id="{0E1C28B1-F985-47D4-A42D-B4B56D853DCE}"/>
              </a:ext>
            </a:extLst>
          </p:cNvPr>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74BF7A10-3D4D-429E-A748-59674854BD37}" type="slidenum">
              <a:rPr lang="en-AU" altLang="en-US" smtClean="0"/>
              <a:pPr>
                <a:defRPr/>
              </a:pPr>
              <a:t>‹#›</a:t>
            </a:fld>
            <a:endParaRPr lang="en-AU" altLang="en-US"/>
          </a:p>
        </p:txBody>
      </p:sp>
    </p:spTree>
    <p:extLst>
      <p:ext uri="{BB962C8B-B14F-4D97-AF65-F5344CB8AC3E}">
        <p14:creationId xmlns:p14="http://schemas.microsoft.com/office/powerpoint/2010/main" val="515985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5">
            <a:extLst>
              <a:ext uri="{FF2B5EF4-FFF2-40B4-BE49-F238E27FC236}">
                <a16:creationId xmlns:a16="http://schemas.microsoft.com/office/drawing/2014/main" id="{603238D1-A6AA-4693-BDF7-7A77A4DACFC6}"/>
              </a:ext>
            </a:extLst>
          </p:cNvPr>
          <p:cNvSpPr>
            <a:spLocks noGrp="1" noChangeArrowheads="1"/>
          </p:cNvSpPr>
          <p:nvPr>
            <p:ph type="ftr" sz="quarter" idx="10"/>
          </p:nvPr>
        </p:nvSpPr>
        <p:spPr>
          <a:ln/>
        </p:spPr>
        <p:txBody>
          <a:bodyPr/>
          <a:lstStyle>
            <a:lvl1pPr>
              <a:defRPr/>
            </a:lvl1pPr>
          </a:lstStyle>
          <a:p>
            <a:pPr>
              <a:defRPr/>
            </a:pPr>
            <a:r>
              <a:rPr lang="en-AU" altLang="en-US"/>
              <a:t>Chapter 1 — Computer Abstractions and Technology — </a:t>
            </a:r>
            <a:fld id="{FC3CAB83-600B-4BC3-9FAF-135D0D69B233}" type="slidenum">
              <a:rPr lang="en-AU" altLang="en-US" smtClean="0"/>
              <a:pPr>
                <a:defRPr/>
              </a:pPr>
              <a:t>‹#›</a:t>
            </a:fld>
            <a:endParaRPr lang="en-AU" altLang="en-US"/>
          </a:p>
        </p:txBody>
      </p:sp>
    </p:spTree>
    <p:extLst>
      <p:ext uri="{BB962C8B-B14F-4D97-AF65-F5344CB8AC3E}">
        <p14:creationId xmlns:p14="http://schemas.microsoft.com/office/powerpoint/2010/main" val="3562877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4545015-66BF-4339-A929-9B65E53F86CF}"/>
              </a:ext>
            </a:extLst>
          </p:cNvPr>
          <p:cNvSpPr>
            <a:spLocks noChangeArrowheads="1"/>
          </p:cNvSpPr>
          <p:nvPr/>
        </p:nvSpPr>
        <p:spPr bwMode="auto">
          <a:xfrm>
            <a:off x="468313" y="260350"/>
            <a:ext cx="36512" cy="3816350"/>
          </a:xfrm>
          <a:prstGeom prst="rect">
            <a:avLst/>
          </a:prstGeom>
          <a:gradFill rotWithShape="1">
            <a:gsLst>
              <a:gs pos="0">
                <a:schemeClr val="tx2"/>
              </a:gs>
              <a:gs pos="100000">
                <a:srgbClr val="FFFFFF"/>
              </a:gs>
            </a:gsLst>
            <a:lin ang="5400000" scaled="1"/>
          </a:gra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ltLang="en-US"/>
          </a:p>
        </p:txBody>
      </p:sp>
      <p:sp>
        <p:nvSpPr>
          <p:cNvPr id="1027" name="Rectangle 3">
            <a:extLst>
              <a:ext uri="{FF2B5EF4-FFF2-40B4-BE49-F238E27FC236}">
                <a16:creationId xmlns:a16="http://schemas.microsoft.com/office/drawing/2014/main" id="{5004B547-7797-4320-99CF-CFF3BE24F0B7}"/>
              </a:ext>
            </a:extLst>
          </p:cNvPr>
          <p:cNvSpPr>
            <a:spLocks noGrp="1" noChangeArrowheads="1"/>
          </p:cNvSpPr>
          <p:nvPr>
            <p:ph type="title"/>
          </p:nvPr>
        </p:nvSpPr>
        <p:spPr bwMode="auto">
          <a:xfrm>
            <a:off x="684213" y="146050"/>
            <a:ext cx="825976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p>
            <a:pPr lvl="0"/>
            <a:r>
              <a:rPr lang="en-AU" altLang="en-US"/>
              <a:t>Click to edit Master title style</a:t>
            </a:r>
          </a:p>
        </p:txBody>
      </p:sp>
      <p:sp>
        <p:nvSpPr>
          <p:cNvPr id="1028" name="Rectangle 4">
            <a:extLst>
              <a:ext uri="{FF2B5EF4-FFF2-40B4-BE49-F238E27FC236}">
                <a16:creationId xmlns:a16="http://schemas.microsoft.com/office/drawing/2014/main" id="{AC170C86-C026-46B0-B129-1FE3F1FADF79}"/>
              </a:ext>
            </a:extLst>
          </p:cNvPr>
          <p:cNvSpPr>
            <a:spLocks noGrp="1" noChangeArrowheads="1"/>
          </p:cNvSpPr>
          <p:nvPr>
            <p:ph type="body" idx="1"/>
          </p:nvPr>
        </p:nvSpPr>
        <p:spPr bwMode="auto">
          <a:xfrm>
            <a:off x="684213" y="1125538"/>
            <a:ext cx="8270875" cy="511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AU" altLang="en-US"/>
              <a:t>Click to edit Master text styles</a:t>
            </a:r>
          </a:p>
          <a:p>
            <a:pPr lvl="1"/>
            <a:r>
              <a:rPr lang="en-AU" altLang="en-US"/>
              <a:t>Second level</a:t>
            </a:r>
          </a:p>
          <a:p>
            <a:pPr lvl="2"/>
            <a:r>
              <a:rPr lang="en-AU" altLang="en-US"/>
              <a:t>Third level</a:t>
            </a:r>
          </a:p>
          <a:p>
            <a:pPr lvl="3"/>
            <a:r>
              <a:rPr lang="en-AU" altLang="en-US"/>
              <a:t>Fourth level</a:t>
            </a:r>
          </a:p>
          <a:p>
            <a:pPr lvl="4"/>
            <a:r>
              <a:rPr lang="en-AU" altLang="en-US"/>
              <a:t>Fifth level</a:t>
            </a:r>
          </a:p>
        </p:txBody>
      </p:sp>
      <p:sp>
        <p:nvSpPr>
          <p:cNvPr id="294917" name="Rectangle 5">
            <a:extLst>
              <a:ext uri="{FF2B5EF4-FFF2-40B4-BE49-F238E27FC236}">
                <a16:creationId xmlns:a16="http://schemas.microsoft.com/office/drawing/2014/main" id="{A87933BB-741A-4A82-9DE8-C165FB5022BB}"/>
              </a:ext>
            </a:extLst>
          </p:cNvPr>
          <p:cNvSpPr>
            <a:spLocks noGrp="1" noChangeArrowheads="1"/>
          </p:cNvSpPr>
          <p:nvPr>
            <p:ph type="ftr" sz="quarter" idx="3"/>
          </p:nvPr>
        </p:nvSpPr>
        <p:spPr bwMode="auto">
          <a:xfrm>
            <a:off x="1692275" y="6381750"/>
            <a:ext cx="7272338" cy="358775"/>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400" b="1"/>
            </a:lvl1pPr>
          </a:lstStyle>
          <a:p>
            <a:pPr>
              <a:defRPr/>
            </a:pPr>
            <a:r>
              <a:rPr lang="en-AU" altLang="en-US"/>
              <a:t>Chapter 1 — Computer Abstractions and Technology — </a:t>
            </a:r>
            <a:fld id="{956AC59B-6392-47C5-A262-CD0D93ED6C86}" type="slidenum">
              <a:rPr lang="en-AU" altLang="en-US" smtClean="0"/>
              <a:pPr>
                <a:defRPr/>
              </a:pPr>
              <a:t>‹#›</a:t>
            </a:fld>
            <a:endParaRPr lang="en-AU" altLang="en-US"/>
          </a:p>
        </p:txBody>
      </p:sp>
      <p:pic>
        <p:nvPicPr>
          <p:cNvPr id="1030" name="Picture 6" descr="MKP-logo">
            <a:extLst>
              <a:ext uri="{FF2B5EF4-FFF2-40B4-BE49-F238E27FC236}">
                <a16:creationId xmlns:a16="http://schemas.microsoft.com/office/drawing/2014/main" id="{3AD7D7FE-A5D3-4188-A9FD-C8D7DFA387A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9388" y="6308725"/>
            <a:ext cx="13716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7">
            <a:extLst>
              <a:ext uri="{FF2B5EF4-FFF2-40B4-BE49-F238E27FC236}">
                <a16:creationId xmlns:a16="http://schemas.microsoft.com/office/drawing/2014/main" id="{B2C3595A-26FB-4097-A543-AB30A54FFE81}"/>
              </a:ext>
            </a:extLst>
          </p:cNvPr>
          <p:cNvSpPr>
            <a:spLocks noChangeArrowheads="1"/>
          </p:cNvSpPr>
          <p:nvPr/>
        </p:nvSpPr>
        <p:spPr bwMode="auto">
          <a:xfrm>
            <a:off x="250825" y="981075"/>
            <a:ext cx="8569325" cy="71438"/>
          </a:xfrm>
          <a:prstGeom prst="rect">
            <a:avLst/>
          </a:prstGeom>
          <a:gradFill rotWithShape="1">
            <a:gsLst>
              <a:gs pos="0">
                <a:schemeClr val="tx2"/>
              </a:gs>
              <a:gs pos="100000">
                <a:srgbClr val="FFFFFF"/>
              </a:gs>
            </a:gsLst>
            <a:lin ang="0" scaled="1"/>
          </a:gradFill>
          <a:ln>
            <a:noFill/>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ltLang="en-US"/>
          </a:p>
        </p:txBody>
      </p:sp>
    </p:spTree>
  </p:cSld>
  <p:clrMap bg1="lt1" tx1="dk1" bg2="lt2" tx2="dk2" accent1="accent1" accent2="accent2" accent3="accent3" accent4="accent4" accent5="accent5" accent6="accent6" hlink="hlink" folHlink="folHlink"/>
  <p:sldLayoutIdLst>
    <p:sldLayoutId id="2147483805"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Lst>
  <p:hf sldNum="0" hdr="0" dt="0"/>
  <p:txStyles>
    <p:titleStyle>
      <a:lvl1pPr algn="l" rtl="0" eaLnBrk="0" fontAlgn="base" hangingPunct="0">
        <a:spcBef>
          <a:spcPct val="0"/>
        </a:spcBef>
        <a:spcAft>
          <a:spcPct val="0"/>
        </a:spcAft>
        <a:defRPr sz="4400" b="1" kern="1200">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panose="020B0604020202020204" pitchFamily="34" charset="0"/>
        </a:defRPr>
      </a:lvl2pPr>
      <a:lvl3pPr algn="l" rtl="0" eaLnBrk="0" fontAlgn="base" hangingPunct="0">
        <a:spcBef>
          <a:spcPct val="0"/>
        </a:spcBef>
        <a:spcAft>
          <a:spcPct val="0"/>
        </a:spcAft>
        <a:defRPr sz="4400" b="1">
          <a:solidFill>
            <a:schemeClr val="tx2"/>
          </a:solidFill>
          <a:latin typeface="Arial" panose="020B0604020202020204" pitchFamily="34" charset="0"/>
        </a:defRPr>
      </a:lvl3pPr>
      <a:lvl4pPr algn="l" rtl="0" eaLnBrk="0" fontAlgn="base" hangingPunct="0">
        <a:spcBef>
          <a:spcPct val="0"/>
        </a:spcBef>
        <a:spcAft>
          <a:spcPct val="0"/>
        </a:spcAft>
        <a:defRPr sz="4400" b="1">
          <a:solidFill>
            <a:schemeClr val="tx2"/>
          </a:solidFill>
          <a:latin typeface="Arial" panose="020B0604020202020204" pitchFamily="34" charset="0"/>
        </a:defRPr>
      </a:lvl4pPr>
      <a:lvl5pPr algn="l" rtl="0" eaLnBrk="0" fontAlgn="base" hangingPunct="0">
        <a:spcBef>
          <a:spcPct val="0"/>
        </a:spcBef>
        <a:spcAft>
          <a:spcPct val="0"/>
        </a:spcAft>
        <a:defRPr sz="4400" b="1">
          <a:solidFill>
            <a:schemeClr val="tx2"/>
          </a:solidFill>
          <a:latin typeface="Arial" panose="020B0604020202020204" pitchFamily="34" charset="0"/>
        </a:defRPr>
      </a:lvl5pPr>
      <a:lvl6pPr marL="457200" algn="l" rtl="0" fontAlgn="base">
        <a:spcBef>
          <a:spcPct val="0"/>
        </a:spcBef>
        <a:spcAft>
          <a:spcPct val="0"/>
        </a:spcAft>
        <a:defRPr sz="4400" b="1">
          <a:solidFill>
            <a:schemeClr val="tx2"/>
          </a:solidFill>
          <a:latin typeface="Arial" panose="020B0604020202020204" pitchFamily="34" charset="0"/>
        </a:defRPr>
      </a:lvl6pPr>
      <a:lvl7pPr marL="914400" algn="l" rtl="0" fontAlgn="base">
        <a:spcBef>
          <a:spcPct val="0"/>
        </a:spcBef>
        <a:spcAft>
          <a:spcPct val="0"/>
        </a:spcAft>
        <a:defRPr sz="4400" b="1">
          <a:solidFill>
            <a:schemeClr val="tx2"/>
          </a:solidFill>
          <a:latin typeface="Arial" panose="020B0604020202020204" pitchFamily="34" charset="0"/>
        </a:defRPr>
      </a:lvl7pPr>
      <a:lvl8pPr marL="1371600" algn="l" rtl="0" fontAlgn="base">
        <a:spcBef>
          <a:spcPct val="0"/>
        </a:spcBef>
        <a:spcAft>
          <a:spcPct val="0"/>
        </a:spcAft>
        <a:defRPr sz="4400" b="1">
          <a:solidFill>
            <a:schemeClr val="tx2"/>
          </a:solidFill>
          <a:latin typeface="Arial" panose="020B0604020202020204" pitchFamily="34" charset="0"/>
        </a:defRPr>
      </a:lvl8pPr>
      <a:lvl9pPr marL="1828800" algn="l" rtl="0" fontAlgn="base">
        <a:spcBef>
          <a:spcPct val="0"/>
        </a:spcBef>
        <a:spcAft>
          <a:spcPct val="0"/>
        </a:spcAft>
        <a:defRPr sz="44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3.wmf"/><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27.xml"/><Relationship Id="rId7" Type="http://schemas.openxmlformats.org/officeDocument/2006/relationships/image" Target="../media/image35.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7.emf"/><Relationship Id="rId5" Type="http://schemas.openxmlformats.org/officeDocument/2006/relationships/image" Target="../media/image34.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36.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8.wmf"/><Relationship Id="rId4"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3" Type="http://schemas.openxmlformats.org/officeDocument/2006/relationships/hyperlink" Target="mailto:vijay.chakry@cse.iith.ac.i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9.wmf"/><Relationship Id="rId4" Type="http://schemas.openxmlformats.org/officeDocument/2006/relationships/oleObject" Target="../embeddings/oleObject7.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40.wmf"/><Relationship Id="rId4" Type="http://schemas.openxmlformats.org/officeDocument/2006/relationships/oleObject" Target="../embeddings/oleObject8.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41.wmf"/><Relationship Id="rId4" Type="http://schemas.openxmlformats.org/officeDocument/2006/relationships/oleObject" Target="../embeddings/oleObject9.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2.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44.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43.wmf"/><Relationship Id="rId4" Type="http://schemas.openxmlformats.org/officeDocument/2006/relationships/oleObject" Target="../embeddings/oleObject11.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45.wmf"/><Relationship Id="rId4" Type="http://schemas.openxmlformats.org/officeDocument/2006/relationships/oleObject" Target="../embeddings/oleObject13.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oleObject" Target="../embeddings/oleObject14.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8.wmf"/><Relationship Id="rId4" Type="http://schemas.openxmlformats.org/officeDocument/2006/relationships/oleObject" Target="../embeddings/oleObject15.bin"/></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F756AFE6-00EA-4431-8219-3F2C204B5242}"/>
                  </a:ext>
                </a:extLst>
              </p14:cNvPr>
              <p14:cNvContentPartPr/>
              <p14:nvPr/>
            </p14:nvContentPartPr>
            <p14:xfrm>
              <a:off x="4189592" y="3511635"/>
              <a:ext cx="360" cy="360"/>
            </p14:xfrm>
          </p:contentPart>
        </mc:Choice>
        <mc:Fallback xmlns="">
          <p:pic>
            <p:nvPicPr>
              <p:cNvPr id="5" name="Ink 4">
                <a:extLst>
                  <a:ext uri="{FF2B5EF4-FFF2-40B4-BE49-F238E27FC236}">
                    <a16:creationId xmlns:a16="http://schemas.microsoft.com/office/drawing/2014/main" id="{F756AFE6-00EA-4431-8219-3F2C204B5242}"/>
                  </a:ext>
                </a:extLst>
              </p:cNvPr>
              <p:cNvPicPr/>
              <p:nvPr/>
            </p:nvPicPr>
            <p:blipFill>
              <a:blip r:embed="rId4"/>
              <a:stretch>
                <a:fillRect/>
              </a:stretch>
            </p:blipFill>
            <p:spPr>
              <a:xfrm>
                <a:off x="4180592" y="3502635"/>
                <a:ext cx="18000" cy="18000"/>
              </a:xfrm>
              <a:prstGeom prst="rect">
                <a:avLst/>
              </a:prstGeom>
            </p:spPr>
          </p:pic>
        </mc:Fallback>
      </mc:AlternateContent>
      <p:sp>
        <p:nvSpPr>
          <p:cNvPr id="18434" name="TextBox 9">
            <a:extLst>
              <a:ext uri="{FF2B5EF4-FFF2-40B4-BE49-F238E27FC236}">
                <a16:creationId xmlns:a16="http://schemas.microsoft.com/office/drawing/2014/main" id="{A80C95C4-BAA3-4CF4-9B32-3719C1DCED62}"/>
              </a:ext>
            </a:extLst>
          </p:cNvPr>
          <p:cNvSpPr txBox="1">
            <a:spLocks noChangeArrowheads="1"/>
          </p:cNvSpPr>
          <p:nvPr/>
        </p:nvSpPr>
        <p:spPr bwMode="auto">
          <a:xfrm>
            <a:off x="827088" y="2233613"/>
            <a:ext cx="7489825"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lvl="1" algn="ctr">
              <a:spcBef>
                <a:spcPct val="0"/>
              </a:spcBef>
              <a:buClrTx/>
              <a:buSzTx/>
              <a:buFontTx/>
              <a:buNone/>
            </a:pPr>
            <a:r>
              <a:rPr lang="en-US" altLang="en-US" sz="3200"/>
              <a:t>Welcome to CS 2323</a:t>
            </a:r>
          </a:p>
          <a:p>
            <a:pPr lvl="1" algn="ctr">
              <a:spcBef>
                <a:spcPct val="0"/>
              </a:spcBef>
              <a:buClrTx/>
              <a:buSzTx/>
              <a:buFontTx/>
              <a:buNone/>
            </a:pPr>
            <a:endParaRPr lang="en-US" altLang="en-US" sz="3200"/>
          </a:p>
          <a:p>
            <a:pPr lvl="1" algn="ctr">
              <a:spcBef>
                <a:spcPct val="0"/>
              </a:spcBef>
              <a:buClrTx/>
              <a:buSzTx/>
              <a:buFontTx/>
              <a:buNone/>
            </a:pPr>
            <a:r>
              <a:rPr lang="en-US" altLang="en-US" sz="3200"/>
              <a:t>Computer Architecture</a:t>
            </a:r>
          </a:p>
          <a:p>
            <a:pPr lvl="1" algn="ctr">
              <a:spcBef>
                <a:spcPct val="0"/>
              </a:spcBef>
              <a:buClrTx/>
              <a:buSzTx/>
              <a:buFontTx/>
              <a:buNone/>
            </a:pPr>
            <a:endParaRPr lang="en-US" altLang="en-US" sz="3200"/>
          </a:p>
          <a:p>
            <a:pPr lvl="1" algn="ctr">
              <a:spcBef>
                <a:spcPct val="0"/>
              </a:spcBef>
              <a:buClrTx/>
              <a:buSzTx/>
              <a:buFontTx/>
              <a:buNone/>
            </a:pPr>
            <a:r>
              <a:rPr lang="en-US" altLang="en-US" sz="3200"/>
              <a:t>Praveen Tammana</a:t>
            </a:r>
          </a:p>
          <a:p>
            <a:pPr lvl="1" algn="ctr">
              <a:spcBef>
                <a:spcPct val="0"/>
              </a:spcBef>
              <a:buClrTx/>
              <a:buSzTx/>
              <a:buFontTx/>
              <a:buNone/>
            </a:pPr>
            <a:r>
              <a:rPr lang="en-US" altLang="en-US" sz="3200"/>
              <a:t>PhD: Univ. of Edinburgh</a:t>
            </a:r>
          </a:p>
          <a:p>
            <a:pPr lvl="1" algn="ctr">
              <a:spcBef>
                <a:spcPct val="0"/>
              </a:spcBef>
              <a:buClrTx/>
              <a:buSzTx/>
              <a:buFontTx/>
              <a:buNone/>
            </a:pPr>
            <a:r>
              <a:rPr lang="en-US" altLang="en-US" sz="3200"/>
              <a:t>Postdoc: Princeton University</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Footer Placeholder 3">
            <a:extLst>
              <a:ext uri="{FF2B5EF4-FFF2-40B4-BE49-F238E27FC236}">
                <a16:creationId xmlns:a16="http://schemas.microsoft.com/office/drawing/2014/main" id="{520A441A-79D2-4D63-BF3E-F9832DD236A7}"/>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3F7135B0-5A67-46F4-8FC0-2669C3B53C9A}" type="slidenum">
              <a:rPr lang="en-AU" altLang="en-US" sz="1400" smtClean="0"/>
              <a:pPr>
                <a:spcBef>
                  <a:spcPct val="0"/>
                </a:spcBef>
                <a:buClrTx/>
                <a:buSzTx/>
                <a:buFontTx/>
                <a:buNone/>
              </a:pPr>
              <a:t>10</a:t>
            </a:fld>
            <a:endParaRPr lang="en-AU" altLang="en-US" sz="1400"/>
          </a:p>
        </p:txBody>
      </p:sp>
      <p:sp>
        <p:nvSpPr>
          <p:cNvPr id="38914" name="Rectangle 2">
            <a:extLst>
              <a:ext uri="{FF2B5EF4-FFF2-40B4-BE49-F238E27FC236}">
                <a16:creationId xmlns:a16="http://schemas.microsoft.com/office/drawing/2014/main" id="{9DC31419-DBCA-4E51-A0C2-E4016DCCCE79}"/>
              </a:ext>
            </a:extLst>
          </p:cNvPr>
          <p:cNvSpPr>
            <a:spLocks noGrp="1" noChangeArrowheads="1"/>
          </p:cNvSpPr>
          <p:nvPr>
            <p:ph type="title"/>
          </p:nvPr>
        </p:nvSpPr>
        <p:spPr/>
        <p:txBody>
          <a:bodyPr/>
          <a:lstStyle/>
          <a:p>
            <a:pPr eaLnBrk="1" hangingPunct="1"/>
            <a:r>
              <a:rPr lang="en-AU" altLang="en-US"/>
              <a:t>What You Will Learn</a:t>
            </a:r>
          </a:p>
        </p:txBody>
      </p:sp>
      <p:sp>
        <p:nvSpPr>
          <p:cNvPr id="13316" name="Rectangle 3">
            <a:extLst>
              <a:ext uri="{FF2B5EF4-FFF2-40B4-BE49-F238E27FC236}">
                <a16:creationId xmlns:a16="http://schemas.microsoft.com/office/drawing/2014/main" id="{A1AE02C8-FDDD-4E60-8935-9864ED99328C}"/>
              </a:ext>
            </a:extLst>
          </p:cNvPr>
          <p:cNvSpPr>
            <a:spLocks noGrp="1" noChangeArrowheads="1"/>
          </p:cNvSpPr>
          <p:nvPr>
            <p:ph type="body" idx="1"/>
          </p:nvPr>
        </p:nvSpPr>
        <p:spPr/>
        <p:txBody>
          <a:bodyPr/>
          <a:lstStyle/>
          <a:p>
            <a:pPr eaLnBrk="1" hangingPunct="1">
              <a:defRPr/>
            </a:pPr>
            <a:r>
              <a:rPr lang="en-AU" altLang="en-US"/>
              <a:t>How programs are translated into the </a:t>
            </a:r>
            <a:r>
              <a:rPr lang="en-AU" altLang="en-US">
                <a:solidFill>
                  <a:schemeClr val="tx2">
                    <a:lumMod val="60000"/>
                    <a:lumOff val="40000"/>
                  </a:schemeClr>
                </a:solidFill>
              </a:rPr>
              <a:t>machine language</a:t>
            </a:r>
          </a:p>
          <a:p>
            <a:pPr lvl="1" eaLnBrk="1" hangingPunct="1">
              <a:defRPr/>
            </a:pPr>
            <a:r>
              <a:rPr lang="en-AU" altLang="en-US"/>
              <a:t>And how the hardware executes them</a:t>
            </a:r>
          </a:p>
          <a:p>
            <a:pPr eaLnBrk="1" hangingPunct="1">
              <a:defRPr/>
            </a:pPr>
            <a:r>
              <a:rPr lang="en-AU" altLang="en-US"/>
              <a:t>The </a:t>
            </a:r>
            <a:r>
              <a:rPr lang="en-AU" altLang="en-US">
                <a:solidFill>
                  <a:schemeClr val="tx2">
                    <a:lumMod val="60000"/>
                    <a:lumOff val="40000"/>
                  </a:schemeClr>
                </a:solidFill>
              </a:rPr>
              <a:t>hardware/software</a:t>
            </a:r>
            <a:r>
              <a:rPr lang="en-AU" altLang="en-US"/>
              <a:t> interface</a:t>
            </a:r>
          </a:p>
          <a:p>
            <a:pPr eaLnBrk="1" hangingPunct="1">
              <a:defRPr/>
            </a:pPr>
            <a:r>
              <a:rPr lang="en-AU" altLang="en-US"/>
              <a:t>What determines </a:t>
            </a:r>
            <a:r>
              <a:rPr lang="en-AU" altLang="en-US">
                <a:solidFill>
                  <a:schemeClr val="tx2">
                    <a:lumMod val="60000"/>
                    <a:lumOff val="40000"/>
                  </a:schemeClr>
                </a:solidFill>
              </a:rPr>
              <a:t>program performance</a:t>
            </a:r>
          </a:p>
          <a:p>
            <a:pPr lvl="1" eaLnBrk="1" hangingPunct="1">
              <a:defRPr/>
            </a:pPr>
            <a:r>
              <a:rPr lang="en-AU" altLang="en-US"/>
              <a:t>And how it can be improved</a:t>
            </a:r>
          </a:p>
          <a:p>
            <a:pPr eaLnBrk="1" hangingPunct="1">
              <a:defRPr/>
            </a:pPr>
            <a:r>
              <a:rPr lang="en-AU" altLang="en-US"/>
              <a:t>How hardware designers </a:t>
            </a:r>
            <a:r>
              <a:rPr lang="en-AU" altLang="en-US">
                <a:solidFill>
                  <a:schemeClr val="tx2">
                    <a:lumMod val="60000"/>
                    <a:lumOff val="40000"/>
                  </a:schemeClr>
                </a:solidFill>
              </a:rPr>
              <a:t>improve performance</a:t>
            </a:r>
          </a:p>
          <a:p>
            <a:pPr eaLnBrk="1" hangingPunct="1">
              <a:defRPr/>
            </a:pPr>
            <a:r>
              <a:rPr lang="en-AU" altLang="en-US"/>
              <a:t>What is </a:t>
            </a:r>
            <a:r>
              <a:rPr lang="en-AU" altLang="en-US">
                <a:solidFill>
                  <a:schemeClr val="tx2">
                    <a:lumMod val="60000"/>
                    <a:lumOff val="40000"/>
                  </a:schemeClr>
                </a:solidFill>
              </a:rPr>
              <a:t>parallel processing</a:t>
            </a:r>
          </a:p>
        </p:txBody>
      </p:sp>
      <p:sp>
        <p:nvSpPr>
          <p:cNvPr id="2" name="TextBox 1">
            <a:extLst>
              <a:ext uri="{FF2B5EF4-FFF2-40B4-BE49-F238E27FC236}">
                <a16:creationId xmlns:a16="http://schemas.microsoft.com/office/drawing/2014/main" id="{9C386AF3-8260-4056-8416-6B332B1EC56C}"/>
              </a:ext>
            </a:extLst>
          </p:cNvPr>
          <p:cNvSpPr txBox="1"/>
          <p:nvPr/>
        </p:nvSpPr>
        <p:spPr>
          <a:xfrm>
            <a:off x="3200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latin typeface="Arial"/>
              <a:cs typeface="Arial"/>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Footer Placeholder 2">
            <a:extLst>
              <a:ext uri="{FF2B5EF4-FFF2-40B4-BE49-F238E27FC236}">
                <a16:creationId xmlns:a16="http://schemas.microsoft.com/office/drawing/2014/main" id="{D6AB9D74-0DC8-4617-8308-EDEB4030D19F}"/>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89DAC2A4-1C7C-4AD4-B359-1BF85630942E}" type="slidenum">
              <a:rPr lang="en-AU" altLang="en-US" sz="1400" smtClean="0"/>
              <a:pPr>
                <a:spcBef>
                  <a:spcPct val="0"/>
                </a:spcBef>
                <a:buClrTx/>
                <a:buSzTx/>
                <a:buFontTx/>
                <a:buNone/>
              </a:pPr>
              <a:t>11</a:t>
            </a:fld>
            <a:endParaRPr lang="en-AU" altLang="en-US" sz="1400"/>
          </a:p>
        </p:txBody>
      </p:sp>
      <p:sp>
        <p:nvSpPr>
          <p:cNvPr id="36866" name="Rectangle 2">
            <a:extLst>
              <a:ext uri="{FF2B5EF4-FFF2-40B4-BE49-F238E27FC236}">
                <a16:creationId xmlns:a16="http://schemas.microsoft.com/office/drawing/2014/main" id="{895F9020-3E8E-42A4-B053-58AB9709B9B1}"/>
              </a:ext>
            </a:extLst>
          </p:cNvPr>
          <p:cNvSpPr>
            <a:spLocks noGrp="1" noChangeArrowheads="1"/>
          </p:cNvSpPr>
          <p:nvPr>
            <p:ph type="title"/>
          </p:nvPr>
        </p:nvSpPr>
        <p:spPr/>
        <p:txBody>
          <a:bodyPr/>
          <a:lstStyle/>
          <a:p>
            <a:pPr eaLnBrk="1" hangingPunct="1"/>
            <a:r>
              <a:rPr lang="en-US" altLang="en-US"/>
              <a:t>The Processor Market</a:t>
            </a:r>
            <a:endParaRPr lang="en-AU" altLang="en-US"/>
          </a:p>
        </p:txBody>
      </p:sp>
      <p:pic>
        <p:nvPicPr>
          <p:cNvPr id="36867" name="Picture 1">
            <a:extLst>
              <a:ext uri="{FF2B5EF4-FFF2-40B4-BE49-F238E27FC236}">
                <a16:creationId xmlns:a16="http://schemas.microsoft.com/office/drawing/2014/main" id="{CC9DDDFE-7FBF-4C52-94A6-1E9E4B674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38" y="2492375"/>
            <a:ext cx="7918450" cy="306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Footer Placeholder 3">
            <a:extLst>
              <a:ext uri="{FF2B5EF4-FFF2-40B4-BE49-F238E27FC236}">
                <a16:creationId xmlns:a16="http://schemas.microsoft.com/office/drawing/2014/main" id="{7BCEDBA9-D9E2-4B26-88D9-BC37B755953F}"/>
              </a:ext>
            </a:extLst>
          </p:cNvPr>
          <p:cNvSpPr>
            <a:spLocks noGrp="1"/>
          </p:cNvSpPr>
          <p:nvPr>
            <p:ph type="ftr" sz="quarter" idx="10"/>
          </p:nvPr>
        </p:nvSpPr>
        <p:spPr>
          <a:xfrm>
            <a:off x="1692275" y="6389973"/>
            <a:ext cx="7272338" cy="3587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FACB49D4-DB74-4A29-8B5D-9F039A960368}" type="slidenum">
              <a:rPr lang="en-AU" altLang="en-US" sz="1400" smtClean="0"/>
              <a:pPr>
                <a:spcBef>
                  <a:spcPct val="0"/>
                </a:spcBef>
                <a:buClrTx/>
                <a:buSzTx/>
                <a:buFontTx/>
                <a:buNone/>
              </a:pPr>
              <a:t>12</a:t>
            </a:fld>
            <a:endParaRPr lang="en-AU" altLang="en-US" sz="1400"/>
          </a:p>
        </p:txBody>
      </p:sp>
      <p:sp>
        <p:nvSpPr>
          <p:cNvPr id="40962" name="Rectangle 2">
            <a:extLst>
              <a:ext uri="{FF2B5EF4-FFF2-40B4-BE49-F238E27FC236}">
                <a16:creationId xmlns:a16="http://schemas.microsoft.com/office/drawing/2014/main" id="{B77FF03C-5AEB-4442-B3AB-6FCFA1610E0B}"/>
              </a:ext>
            </a:extLst>
          </p:cNvPr>
          <p:cNvSpPr>
            <a:spLocks noGrp="1" noChangeArrowheads="1"/>
          </p:cNvSpPr>
          <p:nvPr>
            <p:ph type="title"/>
          </p:nvPr>
        </p:nvSpPr>
        <p:spPr/>
        <p:txBody>
          <a:bodyPr/>
          <a:lstStyle/>
          <a:p>
            <a:pPr eaLnBrk="1" hangingPunct="1"/>
            <a:r>
              <a:rPr lang="en-US" altLang="en-US"/>
              <a:t>Understanding Performance</a:t>
            </a:r>
            <a:endParaRPr lang="en-AU" altLang="en-US"/>
          </a:p>
        </p:txBody>
      </p:sp>
      <p:sp>
        <p:nvSpPr>
          <p:cNvPr id="40963" name="Rectangle 3">
            <a:extLst>
              <a:ext uri="{FF2B5EF4-FFF2-40B4-BE49-F238E27FC236}">
                <a16:creationId xmlns:a16="http://schemas.microsoft.com/office/drawing/2014/main" id="{7DB790E7-3B90-4FA8-9E39-5CBD2BA9A97D}"/>
              </a:ext>
            </a:extLst>
          </p:cNvPr>
          <p:cNvSpPr>
            <a:spLocks noGrp="1" noChangeArrowheads="1"/>
          </p:cNvSpPr>
          <p:nvPr>
            <p:ph type="body" idx="1"/>
          </p:nvPr>
        </p:nvSpPr>
        <p:spPr/>
        <p:txBody>
          <a:bodyPr/>
          <a:lstStyle/>
          <a:p>
            <a:pPr eaLnBrk="1" hangingPunct="1"/>
            <a:r>
              <a:rPr lang="en-US" altLang="en-US" sz="2800"/>
              <a:t>Algorithm</a:t>
            </a:r>
          </a:p>
          <a:p>
            <a:pPr lvl="1" eaLnBrk="1" hangingPunct="1"/>
            <a:r>
              <a:rPr lang="en-US" altLang="en-US" sz="2400"/>
              <a:t>Determines number of operations executed</a:t>
            </a:r>
          </a:p>
          <a:p>
            <a:pPr eaLnBrk="1" hangingPunct="1"/>
            <a:r>
              <a:rPr lang="en-US" altLang="en-US" sz="2800"/>
              <a:t>Programming language, compiler, architecture</a:t>
            </a:r>
          </a:p>
          <a:p>
            <a:pPr lvl="1" eaLnBrk="1" hangingPunct="1"/>
            <a:r>
              <a:rPr lang="en-US" altLang="en-US" sz="2400"/>
              <a:t>Determine number of machine instructions executed per operation</a:t>
            </a:r>
          </a:p>
          <a:p>
            <a:pPr eaLnBrk="1" hangingPunct="1"/>
            <a:r>
              <a:rPr lang="en-US" altLang="en-US" sz="2800"/>
              <a:t>Processor and memory system</a:t>
            </a:r>
          </a:p>
          <a:p>
            <a:pPr lvl="1" eaLnBrk="1" hangingPunct="1"/>
            <a:r>
              <a:rPr lang="en-US" altLang="en-US" sz="2400"/>
              <a:t>Determine how fast instructions are executed</a:t>
            </a:r>
          </a:p>
          <a:p>
            <a:pPr eaLnBrk="1" hangingPunct="1"/>
            <a:r>
              <a:rPr lang="en-US" altLang="en-US" sz="2800"/>
              <a:t>I/O system (including OS)</a:t>
            </a:r>
          </a:p>
          <a:p>
            <a:pPr lvl="1" eaLnBrk="1" hangingPunct="1"/>
            <a:r>
              <a:rPr lang="en-US" altLang="en-US" sz="2400"/>
              <a:t>Determines how fast I/O operations are executed</a:t>
            </a:r>
            <a:endParaRPr lang="en-AU" altLang="en-US" sz="240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Footer Placeholder 4">
            <a:extLst>
              <a:ext uri="{FF2B5EF4-FFF2-40B4-BE49-F238E27FC236}">
                <a16:creationId xmlns:a16="http://schemas.microsoft.com/office/drawing/2014/main" id="{7FB65345-C125-4555-A73E-DE22150855E1}"/>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C021AAD5-B8C5-4BF0-8A95-CB3050A0378F}" type="slidenum">
              <a:rPr lang="en-AU" altLang="en-US" sz="1400" smtClean="0"/>
              <a:pPr>
                <a:spcBef>
                  <a:spcPct val="0"/>
                </a:spcBef>
                <a:buClrTx/>
                <a:buSzTx/>
                <a:buFontTx/>
                <a:buNone/>
              </a:pPr>
              <a:t>13</a:t>
            </a:fld>
            <a:endParaRPr lang="en-AU" altLang="en-US" sz="1400"/>
          </a:p>
        </p:txBody>
      </p:sp>
      <p:sp>
        <p:nvSpPr>
          <p:cNvPr id="43010" name="Rectangle 2">
            <a:extLst>
              <a:ext uri="{FF2B5EF4-FFF2-40B4-BE49-F238E27FC236}">
                <a16:creationId xmlns:a16="http://schemas.microsoft.com/office/drawing/2014/main" id="{EA54530C-1A73-4F8E-8286-455FC2B6173F}"/>
              </a:ext>
            </a:extLst>
          </p:cNvPr>
          <p:cNvSpPr>
            <a:spLocks noGrp="1" noChangeArrowheads="1"/>
          </p:cNvSpPr>
          <p:nvPr>
            <p:ph type="title"/>
          </p:nvPr>
        </p:nvSpPr>
        <p:spPr/>
        <p:txBody>
          <a:bodyPr/>
          <a:lstStyle/>
          <a:p>
            <a:pPr eaLnBrk="1" hangingPunct="1"/>
            <a:r>
              <a:rPr lang="en-US" altLang="en-US"/>
              <a:t>Below Your Program</a:t>
            </a:r>
            <a:endParaRPr lang="en-AU" altLang="en-US"/>
          </a:p>
        </p:txBody>
      </p:sp>
      <p:sp>
        <p:nvSpPr>
          <p:cNvPr id="43011" name="Rectangle 6">
            <a:extLst>
              <a:ext uri="{FF2B5EF4-FFF2-40B4-BE49-F238E27FC236}">
                <a16:creationId xmlns:a16="http://schemas.microsoft.com/office/drawing/2014/main" id="{221CEB2B-80FB-4AD0-B57B-AF7F58AA6264}"/>
              </a:ext>
            </a:extLst>
          </p:cNvPr>
          <p:cNvSpPr>
            <a:spLocks noGrp="1" noChangeArrowheads="1"/>
          </p:cNvSpPr>
          <p:nvPr>
            <p:ph type="body" sz="half" idx="2"/>
          </p:nvPr>
        </p:nvSpPr>
        <p:spPr>
          <a:xfrm>
            <a:off x="2608263" y="1246188"/>
            <a:ext cx="6365875" cy="5111750"/>
          </a:xfrm>
        </p:spPr>
        <p:txBody>
          <a:bodyPr/>
          <a:lstStyle/>
          <a:p>
            <a:pPr eaLnBrk="1" hangingPunct="1"/>
            <a:r>
              <a:rPr lang="en-US" altLang="en-US" sz="2000"/>
              <a:t>Application software</a:t>
            </a:r>
          </a:p>
          <a:p>
            <a:pPr lvl="1" eaLnBrk="1" hangingPunct="1"/>
            <a:r>
              <a:rPr lang="en-US" altLang="en-US" sz="2000"/>
              <a:t>Written in high-level language</a:t>
            </a:r>
          </a:p>
          <a:p>
            <a:pPr lvl="1" eaLnBrk="1" hangingPunct="1"/>
            <a:r>
              <a:rPr lang="en-US" altLang="en-US" sz="2000"/>
              <a:t>Java, Python, C, C++</a:t>
            </a:r>
          </a:p>
          <a:p>
            <a:pPr eaLnBrk="1" hangingPunct="1"/>
            <a:r>
              <a:rPr lang="en-US" altLang="en-US" sz="2000"/>
              <a:t>System software</a:t>
            </a:r>
          </a:p>
          <a:p>
            <a:pPr lvl="1" eaLnBrk="1" hangingPunct="1"/>
            <a:r>
              <a:rPr lang="en-US" altLang="en-US" sz="2000"/>
              <a:t>Compiler: translates HLL code to machine code</a:t>
            </a:r>
          </a:p>
          <a:p>
            <a:pPr lvl="2" eaLnBrk="1" hangingPunct="1"/>
            <a:r>
              <a:rPr lang="en-US" altLang="en-US" sz="1600"/>
              <a:t>Ex: GCC</a:t>
            </a:r>
            <a:endParaRPr lang="en-US" altLang="en-US" sz="800"/>
          </a:p>
          <a:p>
            <a:pPr lvl="1" eaLnBrk="1" hangingPunct="1"/>
            <a:r>
              <a:rPr lang="en-US" altLang="en-US" sz="2000"/>
              <a:t>Operating System: service code</a:t>
            </a:r>
          </a:p>
          <a:p>
            <a:pPr lvl="2" eaLnBrk="1" hangingPunct="1"/>
            <a:r>
              <a:rPr lang="en-US" altLang="en-US" sz="2000"/>
              <a:t>Handling input/output</a:t>
            </a:r>
          </a:p>
          <a:p>
            <a:pPr lvl="2" eaLnBrk="1" hangingPunct="1"/>
            <a:r>
              <a:rPr lang="en-US" altLang="en-US" sz="2000"/>
              <a:t>Managing memory and storage</a:t>
            </a:r>
          </a:p>
          <a:p>
            <a:pPr lvl="2" eaLnBrk="1" hangingPunct="1"/>
            <a:r>
              <a:rPr lang="en-US" altLang="en-US" sz="2000"/>
              <a:t>Scheduling tasks &amp; sharing resources</a:t>
            </a:r>
          </a:p>
          <a:p>
            <a:pPr lvl="2" eaLnBrk="1" hangingPunct="1"/>
            <a:r>
              <a:rPr lang="en-US" altLang="en-US" sz="2000"/>
              <a:t>Ex: Linux, Windows</a:t>
            </a:r>
          </a:p>
          <a:p>
            <a:pPr eaLnBrk="1" hangingPunct="1"/>
            <a:r>
              <a:rPr lang="en-US" altLang="en-US" sz="2000"/>
              <a:t>Hardware</a:t>
            </a:r>
          </a:p>
          <a:p>
            <a:pPr lvl="1" eaLnBrk="1" hangingPunct="1"/>
            <a:r>
              <a:rPr lang="en-US" altLang="en-US" sz="2000"/>
              <a:t>Processor, memory, I/O controllers</a:t>
            </a:r>
          </a:p>
          <a:p>
            <a:pPr lvl="1" eaLnBrk="1" hangingPunct="1"/>
            <a:r>
              <a:rPr lang="en-US" altLang="en-US" sz="2000"/>
              <a:t>Ex: Intel i3-7, ARM, DRAM</a:t>
            </a:r>
            <a:endParaRPr lang="en-AU" altLang="en-US" sz="2000"/>
          </a:p>
        </p:txBody>
      </p:sp>
      <p:sp>
        <p:nvSpPr>
          <p:cNvPr id="43012" name="Text Box 7">
            <a:extLst>
              <a:ext uri="{FF2B5EF4-FFF2-40B4-BE49-F238E27FC236}">
                <a16:creationId xmlns:a16="http://schemas.microsoft.com/office/drawing/2014/main" id="{3666E55C-70D2-4D43-9AD9-E0F87E7D7E84}"/>
              </a:ext>
            </a:extLst>
          </p:cNvPr>
          <p:cNvSpPr txBox="1">
            <a:spLocks noChangeArrowheads="1"/>
          </p:cNvSpPr>
          <p:nvPr/>
        </p:nvSpPr>
        <p:spPr bwMode="auto">
          <a:xfrm rot="5400000">
            <a:off x="7560469" y="1216819"/>
            <a:ext cx="2800350" cy="3667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§1.2 Below Your Program</a:t>
            </a:r>
          </a:p>
        </p:txBody>
      </p:sp>
      <p:pic>
        <p:nvPicPr>
          <p:cNvPr id="43013" name="Picture 11" descr="f01-02-P374493">
            <a:extLst>
              <a:ext uri="{FF2B5EF4-FFF2-40B4-BE49-F238E27FC236}">
                <a16:creationId xmlns:a16="http://schemas.microsoft.com/office/drawing/2014/main" id="{2B1F5557-7A1D-4923-AAC5-680392FE2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13" y="2778125"/>
            <a:ext cx="24003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Footer Placeholder 3">
            <a:extLst>
              <a:ext uri="{FF2B5EF4-FFF2-40B4-BE49-F238E27FC236}">
                <a16:creationId xmlns:a16="http://schemas.microsoft.com/office/drawing/2014/main" id="{4EFA5EC9-129E-4E1D-ADA3-69450574EB21}"/>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94E08FF1-2AB9-44DC-BB06-E93C60660989}" type="slidenum">
              <a:rPr lang="en-AU" altLang="en-US" sz="1400" smtClean="0"/>
              <a:pPr>
                <a:spcBef>
                  <a:spcPct val="0"/>
                </a:spcBef>
                <a:buClrTx/>
                <a:buSzTx/>
                <a:buFontTx/>
                <a:buNone/>
              </a:pPr>
              <a:t>14</a:t>
            </a:fld>
            <a:endParaRPr lang="en-AU" altLang="en-US" sz="1400"/>
          </a:p>
        </p:txBody>
      </p:sp>
      <p:sp>
        <p:nvSpPr>
          <p:cNvPr id="45058" name="Rectangle 8">
            <a:extLst>
              <a:ext uri="{FF2B5EF4-FFF2-40B4-BE49-F238E27FC236}">
                <a16:creationId xmlns:a16="http://schemas.microsoft.com/office/drawing/2014/main" id="{F1B2FE8A-5439-4796-82F5-9405362523E1}"/>
              </a:ext>
            </a:extLst>
          </p:cNvPr>
          <p:cNvSpPr>
            <a:spLocks noGrp="1" noChangeArrowheads="1"/>
          </p:cNvSpPr>
          <p:nvPr>
            <p:ph type="title"/>
          </p:nvPr>
        </p:nvSpPr>
        <p:spPr/>
        <p:txBody>
          <a:bodyPr/>
          <a:lstStyle/>
          <a:p>
            <a:pPr eaLnBrk="1" hangingPunct="1"/>
            <a:r>
              <a:rPr lang="en-US" altLang="en-US"/>
              <a:t>Levels of Program Code</a:t>
            </a:r>
            <a:endParaRPr lang="en-AU" altLang="en-US"/>
          </a:p>
        </p:txBody>
      </p:sp>
      <p:sp>
        <p:nvSpPr>
          <p:cNvPr id="45059" name="Rectangle 9">
            <a:extLst>
              <a:ext uri="{FF2B5EF4-FFF2-40B4-BE49-F238E27FC236}">
                <a16:creationId xmlns:a16="http://schemas.microsoft.com/office/drawing/2014/main" id="{A05EC3DD-6E4D-4E65-9B2F-EB96EE286C40}"/>
              </a:ext>
            </a:extLst>
          </p:cNvPr>
          <p:cNvSpPr>
            <a:spLocks noGrp="1" noChangeArrowheads="1"/>
          </p:cNvSpPr>
          <p:nvPr>
            <p:ph type="body" idx="1"/>
          </p:nvPr>
        </p:nvSpPr>
        <p:spPr>
          <a:xfrm>
            <a:off x="684213" y="1125538"/>
            <a:ext cx="4751387" cy="5111750"/>
          </a:xfrm>
        </p:spPr>
        <p:txBody>
          <a:bodyPr/>
          <a:lstStyle/>
          <a:p>
            <a:pPr eaLnBrk="1" hangingPunct="1">
              <a:lnSpc>
                <a:spcPct val="90000"/>
              </a:lnSpc>
            </a:pPr>
            <a:r>
              <a:rPr lang="en-US" altLang="en-US" sz="2800"/>
              <a:t>High-level language</a:t>
            </a:r>
          </a:p>
          <a:p>
            <a:pPr lvl="1" eaLnBrk="1" hangingPunct="1">
              <a:lnSpc>
                <a:spcPct val="90000"/>
              </a:lnSpc>
            </a:pPr>
            <a:r>
              <a:rPr lang="en-US" altLang="en-US" sz="2400"/>
              <a:t>Level of abstraction closer to problem domain</a:t>
            </a:r>
          </a:p>
          <a:p>
            <a:pPr lvl="1" eaLnBrk="1" hangingPunct="1">
              <a:lnSpc>
                <a:spcPct val="90000"/>
              </a:lnSpc>
            </a:pPr>
            <a:r>
              <a:rPr lang="en-US" altLang="en-US" sz="2400"/>
              <a:t>Provides for productivity and portability </a:t>
            </a:r>
            <a:endParaRPr lang="en-AU" altLang="en-US" sz="2400"/>
          </a:p>
          <a:p>
            <a:pPr eaLnBrk="1" hangingPunct="1">
              <a:lnSpc>
                <a:spcPct val="90000"/>
              </a:lnSpc>
            </a:pPr>
            <a:r>
              <a:rPr lang="en-US" altLang="en-US" sz="2800"/>
              <a:t>Assembly language</a:t>
            </a:r>
          </a:p>
          <a:p>
            <a:pPr lvl="1" eaLnBrk="1" hangingPunct="1">
              <a:lnSpc>
                <a:spcPct val="90000"/>
              </a:lnSpc>
            </a:pPr>
            <a:r>
              <a:rPr lang="en-US" altLang="en-US" sz="2400"/>
              <a:t>Textual representation of instructions</a:t>
            </a:r>
          </a:p>
          <a:p>
            <a:pPr eaLnBrk="1" hangingPunct="1">
              <a:lnSpc>
                <a:spcPct val="90000"/>
              </a:lnSpc>
            </a:pPr>
            <a:r>
              <a:rPr lang="en-US" altLang="en-US" sz="2800"/>
              <a:t>Hardware representation</a:t>
            </a:r>
          </a:p>
          <a:p>
            <a:pPr lvl="1" eaLnBrk="1" hangingPunct="1">
              <a:lnSpc>
                <a:spcPct val="90000"/>
              </a:lnSpc>
            </a:pPr>
            <a:r>
              <a:rPr lang="en-US" altLang="en-US" sz="2400"/>
              <a:t>Binary digits (bits)</a:t>
            </a:r>
          </a:p>
          <a:p>
            <a:pPr lvl="1" eaLnBrk="1" hangingPunct="1">
              <a:lnSpc>
                <a:spcPct val="90000"/>
              </a:lnSpc>
            </a:pPr>
            <a:r>
              <a:rPr lang="en-US" altLang="en-US" sz="2400"/>
              <a:t>Encoded instructions and data</a:t>
            </a:r>
          </a:p>
        </p:txBody>
      </p:sp>
      <p:pic>
        <p:nvPicPr>
          <p:cNvPr id="45060" name="Picture 10" descr="f01-03-P374493">
            <a:extLst>
              <a:ext uri="{FF2B5EF4-FFF2-40B4-BE49-F238E27FC236}">
                <a16:creationId xmlns:a16="http://schemas.microsoft.com/office/drawing/2014/main" id="{96B1E8E1-1E8D-44B6-96EC-00D929DC4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1268413"/>
            <a:ext cx="3228975" cy="505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Footer Placeholder 4">
            <a:extLst>
              <a:ext uri="{FF2B5EF4-FFF2-40B4-BE49-F238E27FC236}">
                <a16:creationId xmlns:a16="http://schemas.microsoft.com/office/drawing/2014/main" id="{D1B08C0E-4B94-433B-BC9A-4986E8947A4E}"/>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63204F62-A849-469C-B01B-9586429A06B2}" type="slidenum">
              <a:rPr lang="en-AU" altLang="en-US" sz="1400" smtClean="0"/>
              <a:pPr>
                <a:spcBef>
                  <a:spcPct val="0"/>
                </a:spcBef>
                <a:buClrTx/>
                <a:buSzTx/>
                <a:buFontTx/>
                <a:buNone/>
              </a:pPr>
              <a:t>15</a:t>
            </a:fld>
            <a:endParaRPr lang="en-AU" altLang="en-US" sz="1400"/>
          </a:p>
        </p:txBody>
      </p:sp>
      <p:pic>
        <p:nvPicPr>
          <p:cNvPr id="47106" name="Picture 13" descr="f01-04-P374493">
            <a:extLst>
              <a:ext uri="{FF2B5EF4-FFF2-40B4-BE49-F238E27FC236}">
                <a16:creationId xmlns:a16="http://schemas.microsoft.com/office/drawing/2014/main" id="{66EE70EA-3367-440C-B37A-ECD19B9DB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 y="2060575"/>
            <a:ext cx="4456113"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Rectangle 2">
            <a:extLst>
              <a:ext uri="{FF2B5EF4-FFF2-40B4-BE49-F238E27FC236}">
                <a16:creationId xmlns:a16="http://schemas.microsoft.com/office/drawing/2014/main" id="{407F0785-858E-45BA-8920-9FADE771A1CB}"/>
              </a:ext>
            </a:extLst>
          </p:cNvPr>
          <p:cNvSpPr>
            <a:spLocks noGrp="1" noChangeArrowheads="1"/>
          </p:cNvSpPr>
          <p:nvPr>
            <p:ph type="title"/>
          </p:nvPr>
        </p:nvSpPr>
        <p:spPr/>
        <p:txBody>
          <a:bodyPr/>
          <a:lstStyle/>
          <a:p>
            <a:pPr eaLnBrk="1" hangingPunct="1"/>
            <a:r>
              <a:rPr lang="en-US" altLang="en-US"/>
              <a:t>Components of a Computer</a:t>
            </a:r>
            <a:endParaRPr lang="en-AU" altLang="en-US"/>
          </a:p>
        </p:txBody>
      </p:sp>
      <p:sp>
        <p:nvSpPr>
          <p:cNvPr id="47108" name="Rectangle 7">
            <a:extLst>
              <a:ext uri="{FF2B5EF4-FFF2-40B4-BE49-F238E27FC236}">
                <a16:creationId xmlns:a16="http://schemas.microsoft.com/office/drawing/2014/main" id="{8950D222-9D2B-4939-8F0A-1B75BCD2611D}"/>
              </a:ext>
            </a:extLst>
          </p:cNvPr>
          <p:cNvSpPr>
            <a:spLocks noGrp="1" noChangeArrowheads="1"/>
          </p:cNvSpPr>
          <p:nvPr>
            <p:ph type="body" sz="half" idx="2"/>
          </p:nvPr>
        </p:nvSpPr>
        <p:spPr>
          <a:xfrm>
            <a:off x="4356100" y="1125538"/>
            <a:ext cx="4598988" cy="5111750"/>
          </a:xfrm>
        </p:spPr>
        <p:txBody>
          <a:bodyPr/>
          <a:lstStyle/>
          <a:p>
            <a:pPr eaLnBrk="1" hangingPunct="1"/>
            <a:r>
              <a:rPr lang="en-US" altLang="en-US" sz="2800"/>
              <a:t>Same components for</a:t>
            </a:r>
            <a:br>
              <a:rPr lang="en-US" altLang="en-US" sz="2800"/>
            </a:br>
            <a:r>
              <a:rPr lang="en-US" altLang="en-US" sz="2800"/>
              <a:t>all kinds of computer</a:t>
            </a:r>
          </a:p>
          <a:p>
            <a:pPr lvl="1" eaLnBrk="1" hangingPunct="1"/>
            <a:r>
              <a:rPr lang="en-US" altLang="en-US" sz="2400"/>
              <a:t>Desktop, server,</a:t>
            </a:r>
            <a:br>
              <a:rPr lang="en-US" altLang="en-US" sz="2400"/>
            </a:br>
            <a:r>
              <a:rPr lang="en-US" altLang="en-US" sz="2400"/>
              <a:t>embedded</a:t>
            </a:r>
          </a:p>
          <a:p>
            <a:pPr eaLnBrk="1" hangingPunct="1"/>
            <a:r>
              <a:rPr lang="en-US" altLang="en-US" sz="2800"/>
              <a:t>Input/output includes</a:t>
            </a:r>
          </a:p>
          <a:p>
            <a:pPr lvl="1" eaLnBrk="1" hangingPunct="1"/>
            <a:r>
              <a:rPr lang="en-US" altLang="en-US" sz="2400"/>
              <a:t>User-interface devices</a:t>
            </a:r>
          </a:p>
          <a:p>
            <a:pPr lvl="2" eaLnBrk="1" hangingPunct="1"/>
            <a:r>
              <a:rPr lang="en-US" altLang="en-US" sz="2000"/>
              <a:t>Display, keyboard, mouse</a:t>
            </a:r>
          </a:p>
          <a:p>
            <a:pPr lvl="1" eaLnBrk="1" hangingPunct="1"/>
            <a:r>
              <a:rPr lang="en-US" altLang="en-US" sz="2400"/>
              <a:t>Storage devices</a:t>
            </a:r>
          </a:p>
          <a:p>
            <a:pPr lvl="2" eaLnBrk="1" hangingPunct="1"/>
            <a:r>
              <a:rPr lang="en-US" altLang="en-US" sz="2000"/>
              <a:t>Hard disk, CD/DVD, flash</a:t>
            </a:r>
          </a:p>
          <a:p>
            <a:pPr lvl="1" eaLnBrk="1" hangingPunct="1"/>
            <a:r>
              <a:rPr lang="en-US" altLang="en-US" sz="2400"/>
              <a:t>Network adapters</a:t>
            </a:r>
          </a:p>
          <a:p>
            <a:pPr lvl="2" eaLnBrk="1" hangingPunct="1"/>
            <a:r>
              <a:rPr lang="en-US" altLang="en-US" sz="2000"/>
              <a:t>For communicating with other computers</a:t>
            </a:r>
            <a:endParaRPr lang="en-AU" altLang="en-US" sz="2000"/>
          </a:p>
        </p:txBody>
      </p:sp>
      <p:sp>
        <p:nvSpPr>
          <p:cNvPr id="47109" name="Text Box 9">
            <a:extLst>
              <a:ext uri="{FF2B5EF4-FFF2-40B4-BE49-F238E27FC236}">
                <a16:creationId xmlns:a16="http://schemas.microsoft.com/office/drawing/2014/main" id="{57C2A9F4-27A1-45C8-B70A-844A338FD918}"/>
              </a:ext>
            </a:extLst>
          </p:cNvPr>
          <p:cNvSpPr txBox="1">
            <a:spLocks noChangeArrowheads="1"/>
          </p:cNvSpPr>
          <p:nvPr/>
        </p:nvSpPr>
        <p:spPr bwMode="auto">
          <a:xfrm rot="5400000">
            <a:off x="7719219" y="1058069"/>
            <a:ext cx="2482850" cy="3667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§1.3 Under the Covers</a:t>
            </a:r>
          </a:p>
        </p:txBody>
      </p:sp>
      <p:sp>
        <p:nvSpPr>
          <p:cNvPr id="47110" name="Text Box 11">
            <a:extLst>
              <a:ext uri="{FF2B5EF4-FFF2-40B4-BE49-F238E27FC236}">
                <a16:creationId xmlns:a16="http://schemas.microsoft.com/office/drawing/2014/main" id="{E88E485E-8D72-4BC3-BC0E-7BADF1828E8E}"/>
              </a:ext>
            </a:extLst>
          </p:cNvPr>
          <p:cNvSpPr txBox="1">
            <a:spLocks noChangeArrowheads="1"/>
          </p:cNvSpPr>
          <p:nvPr/>
        </p:nvSpPr>
        <p:spPr bwMode="auto">
          <a:xfrm>
            <a:off x="684213" y="1258888"/>
            <a:ext cx="282575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400" b="1">
                <a:solidFill>
                  <a:schemeClr val="folHlink"/>
                </a:solidFill>
                <a:latin typeface="Arial Black" panose="020B0A04020102020204" pitchFamily="34" charset="0"/>
              </a:rPr>
              <a:t>The BIG Picture</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Footer Placeholder 2">
            <a:extLst>
              <a:ext uri="{FF2B5EF4-FFF2-40B4-BE49-F238E27FC236}">
                <a16:creationId xmlns:a16="http://schemas.microsoft.com/office/drawing/2014/main" id="{400C8AB0-B7B0-4526-B281-7CFCC84CF4D8}"/>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C47C5062-7224-48F1-AE80-59C5DB875674}" type="slidenum">
              <a:rPr lang="en-AU" altLang="en-US" sz="1400" smtClean="0"/>
              <a:pPr>
                <a:spcBef>
                  <a:spcPct val="0"/>
                </a:spcBef>
                <a:buClrTx/>
                <a:buSzTx/>
                <a:buFontTx/>
                <a:buNone/>
              </a:pPr>
              <a:t>16</a:t>
            </a:fld>
            <a:endParaRPr lang="en-AU" altLang="en-US" sz="1400"/>
          </a:p>
        </p:txBody>
      </p:sp>
      <p:pic>
        <p:nvPicPr>
          <p:cNvPr id="49154" name="Picture 10" descr="f01-05-P374493">
            <a:extLst>
              <a:ext uri="{FF2B5EF4-FFF2-40B4-BE49-F238E27FC236}">
                <a16:creationId xmlns:a16="http://schemas.microsoft.com/office/drawing/2014/main" id="{53E7997C-CD0C-4064-A757-EBDFD7EC6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1360488"/>
            <a:ext cx="3829050" cy="437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sp>
        <p:nvSpPr>
          <p:cNvPr id="49155" name="Rectangle 2">
            <a:extLst>
              <a:ext uri="{FF2B5EF4-FFF2-40B4-BE49-F238E27FC236}">
                <a16:creationId xmlns:a16="http://schemas.microsoft.com/office/drawing/2014/main" id="{FB63A045-588B-49AB-9771-6AD57201969B}"/>
              </a:ext>
            </a:extLst>
          </p:cNvPr>
          <p:cNvSpPr>
            <a:spLocks noGrp="1" noChangeArrowheads="1"/>
          </p:cNvSpPr>
          <p:nvPr>
            <p:ph type="title"/>
          </p:nvPr>
        </p:nvSpPr>
        <p:spPr/>
        <p:txBody>
          <a:bodyPr/>
          <a:lstStyle/>
          <a:p>
            <a:pPr eaLnBrk="1" hangingPunct="1"/>
            <a:r>
              <a:rPr lang="en-US" altLang="en-US"/>
              <a:t>Anatomy of a Computer</a:t>
            </a:r>
          </a:p>
        </p:txBody>
      </p:sp>
      <p:sp>
        <p:nvSpPr>
          <p:cNvPr id="49156" name="AutoShape 5">
            <a:extLst>
              <a:ext uri="{FF2B5EF4-FFF2-40B4-BE49-F238E27FC236}">
                <a16:creationId xmlns:a16="http://schemas.microsoft.com/office/drawing/2014/main" id="{42FD8F91-D627-4833-B42D-62EB4A24FD6B}"/>
              </a:ext>
            </a:extLst>
          </p:cNvPr>
          <p:cNvSpPr>
            <a:spLocks/>
          </p:cNvSpPr>
          <p:nvPr/>
        </p:nvSpPr>
        <p:spPr bwMode="auto">
          <a:xfrm>
            <a:off x="827088" y="2008188"/>
            <a:ext cx="1079500" cy="720725"/>
          </a:xfrm>
          <a:prstGeom prst="borderCallout1">
            <a:avLst>
              <a:gd name="adj1" fmla="val 15861"/>
              <a:gd name="adj2" fmla="val 107060"/>
              <a:gd name="adj3" fmla="val 17843"/>
              <a:gd name="adj4" fmla="val 168236"/>
            </a:avLst>
          </a:prstGeom>
          <a:solidFill>
            <a:schemeClr val="accent1"/>
          </a:solidFill>
          <a:ln w="12700">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Output device</a:t>
            </a:r>
            <a:endParaRPr lang="en-AU" altLang="en-US" sz="1800"/>
          </a:p>
        </p:txBody>
      </p:sp>
      <p:sp>
        <p:nvSpPr>
          <p:cNvPr id="49157" name="AutoShape 6">
            <a:extLst>
              <a:ext uri="{FF2B5EF4-FFF2-40B4-BE49-F238E27FC236}">
                <a16:creationId xmlns:a16="http://schemas.microsoft.com/office/drawing/2014/main" id="{03E4176E-BD41-4D90-A2B0-6BD08AD40782}"/>
              </a:ext>
            </a:extLst>
          </p:cNvPr>
          <p:cNvSpPr>
            <a:spLocks/>
          </p:cNvSpPr>
          <p:nvPr/>
        </p:nvSpPr>
        <p:spPr bwMode="auto">
          <a:xfrm>
            <a:off x="827088" y="4941888"/>
            <a:ext cx="1079500" cy="720725"/>
          </a:xfrm>
          <a:prstGeom prst="borderCallout1">
            <a:avLst>
              <a:gd name="adj1" fmla="val 15861"/>
              <a:gd name="adj2" fmla="val 107060"/>
              <a:gd name="adj3" fmla="val 40528"/>
              <a:gd name="adj4" fmla="val 175884"/>
            </a:avLst>
          </a:prstGeom>
          <a:solidFill>
            <a:schemeClr val="accent1"/>
          </a:solidFill>
          <a:ln w="12700">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Input device</a:t>
            </a:r>
            <a:endParaRPr lang="en-AU" altLang="en-US" sz="1800"/>
          </a:p>
        </p:txBody>
      </p:sp>
      <p:sp>
        <p:nvSpPr>
          <p:cNvPr id="49158" name="AutoShape 7">
            <a:extLst>
              <a:ext uri="{FF2B5EF4-FFF2-40B4-BE49-F238E27FC236}">
                <a16:creationId xmlns:a16="http://schemas.microsoft.com/office/drawing/2014/main" id="{6C0DAD2A-BDDA-4AE9-B8A0-604089A97718}"/>
              </a:ext>
            </a:extLst>
          </p:cNvPr>
          <p:cNvSpPr>
            <a:spLocks/>
          </p:cNvSpPr>
          <p:nvPr/>
        </p:nvSpPr>
        <p:spPr bwMode="auto">
          <a:xfrm>
            <a:off x="7019925" y="4889500"/>
            <a:ext cx="1079500" cy="720725"/>
          </a:xfrm>
          <a:prstGeom prst="borderCallout1">
            <a:avLst>
              <a:gd name="adj1" fmla="val 15861"/>
              <a:gd name="adj2" fmla="val -7060"/>
              <a:gd name="adj3" fmla="val 49560"/>
              <a:gd name="adj4" fmla="val -84264"/>
            </a:avLst>
          </a:prstGeom>
          <a:solidFill>
            <a:schemeClr val="accent1"/>
          </a:solidFill>
          <a:ln w="12700">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Input device</a:t>
            </a:r>
            <a:endParaRPr lang="en-AU" altLang="en-US" sz="1800"/>
          </a:p>
        </p:txBody>
      </p:sp>
      <p:sp>
        <p:nvSpPr>
          <p:cNvPr id="49159" name="AutoShape 8">
            <a:extLst>
              <a:ext uri="{FF2B5EF4-FFF2-40B4-BE49-F238E27FC236}">
                <a16:creationId xmlns:a16="http://schemas.microsoft.com/office/drawing/2014/main" id="{0EA9F555-4D60-4644-B1AE-7C57B5D1C9F3}"/>
              </a:ext>
            </a:extLst>
          </p:cNvPr>
          <p:cNvSpPr>
            <a:spLocks/>
          </p:cNvSpPr>
          <p:nvPr/>
        </p:nvSpPr>
        <p:spPr bwMode="auto">
          <a:xfrm>
            <a:off x="7019925" y="3449638"/>
            <a:ext cx="1079500" cy="720725"/>
          </a:xfrm>
          <a:prstGeom prst="borderCallout1">
            <a:avLst>
              <a:gd name="adj1" fmla="val 15861"/>
              <a:gd name="adj2" fmla="val -7060"/>
              <a:gd name="adj3" fmla="val 63875"/>
              <a:gd name="adj4" fmla="val -135736"/>
            </a:avLst>
          </a:prstGeom>
          <a:solidFill>
            <a:schemeClr val="accent1"/>
          </a:solidFill>
          <a:ln w="12700">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Network cable</a:t>
            </a:r>
            <a:endParaRPr lang="en-AU" altLang="en-US" sz="1800"/>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Footer Placeholder 3">
            <a:extLst>
              <a:ext uri="{FF2B5EF4-FFF2-40B4-BE49-F238E27FC236}">
                <a16:creationId xmlns:a16="http://schemas.microsoft.com/office/drawing/2014/main" id="{F9199861-3022-4960-A626-3113FF824800}"/>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86B93F9C-B75F-4534-B04A-17C71038B7EB}" type="slidenum">
              <a:rPr lang="en-AU" altLang="en-US" sz="1400" smtClean="0"/>
              <a:pPr>
                <a:spcBef>
                  <a:spcPct val="0"/>
                </a:spcBef>
                <a:buClrTx/>
                <a:buSzTx/>
                <a:buFontTx/>
                <a:buNone/>
              </a:pPr>
              <a:t>17</a:t>
            </a:fld>
            <a:endParaRPr lang="en-AU" altLang="en-US" sz="1400"/>
          </a:p>
        </p:txBody>
      </p:sp>
      <p:sp>
        <p:nvSpPr>
          <p:cNvPr id="51202" name="Rectangle 2">
            <a:extLst>
              <a:ext uri="{FF2B5EF4-FFF2-40B4-BE49-F238E27FC236}">
                <a16:creationId xmlns:a16="http://schemas.microsoft.com/office/drawing/2014/main" id="{A4C173FA-FA04-4548-B3E8-EE6BD6D9D7D7}"/>
              </a:ext>
            </a:extLst>
          </p:cNvPr>
          <p:cNvSpPr>
            <a:spLocks noGrp="1" noChangeArrowheads="1"/>
          </p:cNvSpPr>
          <p:nvPr>
            <p:ph type="title"/>
          </p:nvPr>
        </p:nvSpPr>
        <p:spPr/>
        <p:txBody>
          <a:bodyPr/>
          <a:lstStyle/>
          <a:p>
            <a:pPr eaLnBrk="1" hangingPunct="1"/>
            <a:r>
              <a:rPr lang="en-US" altLang="en-US"/>
              <a:t>Through the Looking Glass</a:t>
            </a:r>
          </a:p>
        </p:txBody>
      </p:sp>
      <p:sp>
        <p:nvSpPr>
          <p:cNvPr id="51203" name="Rectangle 3">
            <a:extLst>
              <a:ext uri="{FF2B5EF4-FFF2-40B4-BE49-F238E27FC236}">
                <a16:creationId xmlns:a16="http://schemas.microsoft.com/office/drawing/2014/main" id="{1BCE9946-B0E7-4BAA-8D97-C24EB9DAA2C8}"/>
              </a:ext>
            </a:extLst>
          </p:cNvPr>
          <p:cNvSpPr>
            <a:spLocks noGrp="1" noChangeArrowheads="1"/>
          </p:cNvSpPr>
          <p:nvPr>
            <p:ph type="body" idx="1"/>
          </p:nvPr>
        </p:nvSpPr>
        <p:spPr>
          <a:xfrm>
            <a:off x="684213" y="1125538"/>
            <a:ext cx="8270875" cy="1727200"/>
          </a:xfrm>
        </p:spPr>
        <p:txBody>
          <a:bodyPr/>
          <a:lstStyle/>
          <a:p>
            <a:pPr eaLnBrk="1" hangingPunct="1"/>
            <a:r>
              <a:rPr lang="en-US" altLang="en-US"/>
              <a:t>LCD screen: picture elements (pixels)</a:t>
            </a:r>
          </a:p>
          <a:p>
            <a:pPr lvl="1" eaLnBrk="1" hangingPunct="1"/>
            <a:r>
              <a:rPr lang="en-US" altLang="en-US"/>
              <a:t>Mirrors content of frame buffer memory</a:t>
            </a:r>
          </a:p>
        </p:txBody>
      </p:sp>
      <p:pic>
        <p:nvPicPr>
          <p:cNvPr id="51204" name="Picture 6" descr="f01-06-P374493">
            <a:extLst>
              <a:ext uri="{FF2B5EF4-FFF2-40B4-BE49-F238E27FC236}">
                <a16:creationId xmlns:a16="http://schemas.microsoft.com/office/drawing/2014/main" id="{9788BDEB-34E8-48BA-A55B-7BC7F868F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2636838"/>
            <a:ext cx="6248400" cy="300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Footer Placeholder 2">
            <a:extLst>
              <a:ext uri="{FF2B5EF4-FFF2-40B4-BE49-F238E27FC236}">
                <a16:creationId xmlns:a16="http://schemas.microsoft.com/office/drawing/2014/main" id="{E2A80294-AA68-433A-9F15-7FC1498E93E3}"/>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D56E6F52-5694-4F94-8403-3D0A4D8BF53D}" type="slidenum">
              <a:rPr lang="en-AU" altLang="en-US" sz="1400" smtClean="0"/>
              <a:pPr>
                <a:spcBef>
                  <a:spcPct val="0"/>
                </a:spcBef>
                <a:buClrTx/>
                <a:buSzTx/>
                <a:buFontTx/>
                <a:buNone/>
              </a:pPr>
              <a:t>18</a:t>
            </a:fld>
            <a:endParaRPr lang="en-AU" altLang="en-US" sz="1400"/>
          </a:p>
        </p:txBody>
      </p:sp>
      <p:sp>
        <p:nvSpPr>
          <p:cNvPr id="53250" name="Rectangle 4">
            <a:extLst>
              <a:ext uri="{FF2B5EF4-FFF2-40B4-BE49-F238E27FC236}">
                <a16:creationId xmlns:a16="http://schemas.microsoft.com/office/drawing/2014/main" id="{27454FF5-D959-43EE-A705-479A0D8F77D8}"/>
              </a:ext>
            </a:extLst>
          </p:cNvPr>
          <p:cNvSpPr>
            <a:spLocks noGrp="1" noChangeArrowheads="1"/>
          </p:cNvSpPr>
          <p:nvPr>
            <p:ph type="title"/>
          </p:nvPr>
        </p:nvSpPr>
        <p:spPr/>
        <p:txBody>
          <a:bodyPr/>
          <a:lstStyle/>
          <a:p>
            <a:pPr eaLnBrk="1" hangingPunct="1"/>
            <a:r>
              <a:rPr lang="en-US" altLang="en-US"/>
              <a:t>Opening the Box</a:t>
            </a:r>
            <a:endParaRPr lang="en-AU" altLang="en-US"/>
          </a:p>
        </p:txBody>
      </p:sp>
      <p:pic>
        <p:nvPicPr>
          <p:cNvPr id="53251" name="Picture 17" descr="f01-07-P374493">
            <a:extLst>
              <a:ext uri="{FF2B5EF4-FFF2-40B4-BE49-F238E27FC236}">
                <a16:creationId xmlns:a16="http://schemas.microsoft.com/office/drawing/2014/main" id="{0675AB1A-11FF-4F14-AF4C-45B3D43894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341438"/>
            <a:ext cx="4425950"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18" descr="f01-08-P374493">
            <a:extLst>
              <a:ext uri="{FF2B5EF4-FFF2-40B4-BE49-F238E27FC236}">
                <a16:creationId xmlns:a16="http://schemas.microsoft.com/office/drawing/2014/main" id="{2AE236FE-8EA8-4C50-9717-8745CD9D1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49309"/>
          <a:stretch>
            <a:fillRect/>
          </a:stretch>
        </p:blipFill>
        <p:spPr bwMode="auto">
          <a:xfrm>
            <a:off x="5867400" y="2636838"/>
            <a:ext cx="2736850" cy="362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Footer Placeholder 3">
            <a:extLst>
              <a:ext uri="{FF2B5EF4-FFF2-40B4-BE49-F238E27FC236}">
                <a16:creationId xmlns:a16="http://schemas.microsoft.com/office/drawing/2014/main" id="{DD6826E5-509B-4219-BB00-4BB3DDF974D7}"/>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FA3A3189-AEAD-4699-AB94-11085E45F5E5}" type="slidenum">
              <a:rPr lang="en-AU" altLang="en-US" sz="1400" smtClean="0"/>
              <a:pPr>
                <a:spcBef>
                  <a:spcPct val="0"/>
                </a:spcBef>
                <a:buClrTx/>
                <a:buSzTx/>
                <a:buFontTx/>
                <a:buNone/>
              </a:pPr>
              <a:t>19</a:t>
            </a:fld>
            <a:endParaRPr lang="en-AU" altLang="en-US" sz="1400"/>
          </a:p>
        </p:txBody>
      </p:sp>
      <p:sp>
        <p:nvSpPr>
          <p:cNvPr id="55298" name="Rectangle 2">
            <a:extLst>
              <a:ext uri="{FF2B5EF4-FFF2-40B4-BE49-F238E27FC236}">
                <a16:creationId xmlns:a16="http://schemas.microsoft.com/office/drawing/2014/main" id="{8C43E239-9092-4AD0-AC24-2B3B053AAD1D}"/>
              </a:ext>
            </a:extLst>
          </p:cNvPr>
          <p:cNvSpPr>
            <a:spLocks noGrp="1" noChangeArrowheads="1"/>
          </p:cNvSpPr>
          <p:nvPr>
            <p:ph type="title"/>
          </p:nvPr>
        </p:nvSpPr>
        <p:spPr/>
        <p:txBody>
          <a:bodyPr/>
          <a:lstStyle/>
          <a:p>
            <a:pPr eaLnBrk="1" hangingPunct="1"/>
            <a:r>
              <a:rPr lang="en-US" altLang="en-US"/>
              <a:t>Inside the Processor</a:t>
            </a:r>
            <a:endParaRPr lang="en-AU" altLang="en-US"/>
          </a:p>
        </p:txBody>
      </p:sp>
      <p:sp>
        <p:nvSpPr>
          <p:cNvPr id="55299" name="Rectangle 19">
            <a:extLst>
              <a:ext uri="{FF2B5EF4-FFF2-40B4-BE49-F238E27FC236}">
                <a16:creationId xmlns:a16="http://schemas.microsoft.com/office/drawing/2014/main" id="{148B6C82-5204-40AF-9B72-BB1C37BC1E7D}"/>
              </a:ext>
            </a:extLst>
          </p:cNvPr>
          <p:cNvSpPr>
            <a:spLocks noGrp="1" noChangeArrowheads="1"/>
          </p:cNvSpPr>
          <p:nvPr>
            <p:ph type="body" idx="1"/>
          </p:nvPr>
        </p:nvSpPr>
        <p:spPr>
          <a:xfrm>
            <a:off x="684213" y="1125538"/>
            <a:ext cx="8270875" cy="719137"/>
          </a:xfrm>
        </p:spPr>
        <p:txBody>
          <a:bodyPr/>
          <a:lstStyle/>
          <a:p>
            <a:pPr eaLnBrk="1" hangingPunct="1"/>
            <a:r>
              <a:rPr lang="en-US" altLang="en-US"/>
              <a:t>AMD Barcelona: 4 processor cores</a:t>
            </a:r>
          </a:p>
        </p:txBody>
      </p:sp>
      <p:pic>
        <p:nvPicPr>
          <p:cNvPr id="55300" name="Picture 20" descr="f01-09-P374493">
            <a:extLst>
              <a:ext uri="{FF2B5EF4-FFF2-40B4-BE49-F238E27FC236}">
                <a16:creationId xmlns:a16="http://schemas.microsoft.com/office/drawing/2014/main" id="{15839085-3599-4070-841A-83B0FC17A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675" y="1716088"/>
            <a:ext cx="6978650" cy="316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5" descr="A circuit board&#10;&#10;Description automatically generated">
            <a:extLst>
              <a:ext uri="{FF2B5EF4-FFF2-40B4-BE49-F238E27FC236}">
                <a16:creationId xmlns:a16="http://schemas.microsoft.com/office/drawing/2014/main" id="{C1C95E18-B5DA-4BEF-8E00-7AA5220E26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5288" y="5065713"/>
            <a:ext cx="1546225"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6" descr="A circuit board&#10;&#10;Description automatically generated">
            <a:extLst>
              <a:ext uri="{FF2B5EF4-FFF2-40B4-BE49-F238E27FC236}">
                <a16:creationId xmlns:a16="http://schemas.microsoft.com/office/drawing/2014/main" id="{4EB84E86-261F-47B3-83A1-AC0ACBBBA5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825" y="4953000"/>
            <a:ext cx="1557338"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2">
            <a:extLst>
              <a:ext uri="{FF2B5EF4-FFF2-40B4-BE49-F238E27FC236}">
                <a16:creationId xmlns:a16="http://schemas.microsoft.com/office/drawing/2014/main" id="{25FFD5B7-69D8-4963-A72F-7640C7EAF349}"/>
              </a:ext>
            </a:extLst>
          </p:cNvPr>
          <p:cNvSpPr>
            <a:spLocks noGrp="1" noChangeArrowheads="1"/>
          </p:cNvSpPr>
          <p:nvPr>
            <p:ph type="title"/>
          </p:nvPr>
        </p:nvSpPr>
        <p:spPr/>
        <p:txBody>
          <a:bodyPr/>
          <a:lstStyle/>
          <a:p>
            <a:r>
              <a:rPr lang="en-US" altLang="en-US"/>
              <a:t>CA MS teams</a:t>
            </a:r>
          </a:p>
        </p:txBody>
      </p:sp>
      <p:sp>
        <p:nvSpPr>
          <p:cNvPr id="20482" name="Content Placeholder 3">
            <a:extLst>
              <a:ext uri="{FF2B5EF4-FFF2-40B4-BE49-F238E27FC236}">
                <a16:creationId xmlns:a16="http://schemas.microsoft.com/office/drawing/2014/main" id="{F790831B-B6C4-4D81-82FD-74BF70B92EE4}"/>
              </a:ext>
            </a:extLst>
          </p:cNvPr>
          <p:cNvSpPr>
            <a:spLocks noGrp="1" noChangeArrowheads="1"/>
          </p:cNvSpPr>
          <p:nvPr>
            <p:ph idx="1"/>
          </p:nvPr>
        </p:nvSpPr>
        <p:spPr/>
        <p:txBody>
          <a:bodyPr/>
          <a:lstStyle/>
          <a:p>
            <a:r>
              <a:rPr lang="en-US" altLang="en-US"/>
              <a:t>Connect using Microsoft Teams </a:t>
            </a:r>
          </a:p>
          <a:p>
            <a:pPr lvl="1"/>
            <a:r>
              <a:rPr lang="en-US" altLang="en-US"/>
              <a:t>Team name: CA-CS2323</a:t>
            </a:r>
            <a:endParaRPr lang="en-US" altLang="en-US">
              <a:cs typeface="Arial"/>
            </a:endParaRPr>
          </a:p>
          <a:p>
            <a:pPr lvl="1"/>
            <a:r>
              <a:rPr lang="en-US" altLang="en-US"/>
              <a:t>Channel: General</a:t>
            </a:r>
            <a:endParaRPr lang="en-US" altLang="en-US">
              <a:cs typeface="Arial"/>
            </a:endParaRPr>
          </a:p>
          <a:p>
            <a:r>
              <a:rPr lang="en-US" altLang="en-US"/>
              <a:t>Will post </a:t>
            </a:r>
            <a:endParaRPr lang="en-US" altLang="en-US">
              <a:cs typeface="Arial"/>
            </a:endParaRPr>
          </a:p>
          <a:p>
            <a:pPr lvl="1"/>
            <a:r>
              <a:rPr lang="en-US" altLang="en-US"/>
              <a:t>Course material, lecture videos, TA details</a:t>
            </a:r>
            <a:endParaRPr lang="en-US" altLang="en-US">
              <a:cs typeface="Arial"/>
            </a:endParaRPr>
          </a:p>
          <a:p>
            <a:pPr lvl="1"/>
            <a:r>
              <a:rPr lang="en-US" altLang="en-US"/>
              <a:t>Assignments, quizzes, etc.</a:t>
            </a:r>
            <a:endParaRPr lang="en-US" altLang="en-US">
              <a:cs typeface="Arial"/>
            </a:endParaRPr>
          </a:p>
          <a:p>
            <a:pPr lvl="1"/>
            <a:r>
              <a:rPr lang="en-US" altLang="en-US"/>
              <a:t>More channels to come..</a:t>
            </a:r>
            <a:endParaRPr lang="en-US" altLang="en-US">
              <a:cs typeface="Arial"/>
            </a:endParaRPr>
          </a:p>
          <a:p>
            <a:r>
              <a:rPr lang="en-US" altLang="en-US"/>
              <a:t>Be active in the teams group</a:t>
            </a:r>
            <a:endParaRPr lang="en-US" altLang="en-US">
              <a:cs typeface="Arial"/>
            </a:endParaRPr>
          </a:p>
          <a:p>
            <a:r>
              <a:rPr lang="en-US" altLang="en-US"/>
              <a:t>Help each other, ask questions </a:t>
            </a:r>
            <a:endParaRPr lang="en-US" altLang="en-US">
              <a:cs typeface="Arial"/>
            </a:endParaRPr>
          </a:p>
          <a:p>
            <a:pPr lvl="1"/>
            <a:endParaRPr lang="en-US" altLang="en-US"/>
          </a:p>
        </p:txBody>
      </p:sp>
      <p:sp>
        <p:nvSpPr>
          <p:cNvPr id="20483" name="Footer Placeholder 1">
            <a:extLst>
              <a:ext uri="{FF2B5EF4-FFF2-40B4-BE49-F238E27FC236}">
                <a16:creationId xmlns:a16="http://schemas.microsoft.com/office/drawing/2014/main" id="{580FE1AF-FC90-4E53-ABAB-18F35DFEA96F}"/>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B55998BD-68B7-441E-9AF4-315404788311}" type="slidenum">
              <a:rPr lang="en-AU" altLang="en-US" sz="1400" smtClean="0"/>
              <a:pPr>
                <a:spcBef>
                  <a:spcPct val="0"/>
                </a:spcBef>
                <a:buClrTx/>
                <a:buSzTx/>
                <a:buFontTx/>
                <a:buNone/>
              </a:pPr>
              <a:t>2</a:t>
            </a:fld>
            <a:endParaRPr lang="en-AU" altLang="en-US" sz="1400"/>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Footer Placeholder 3">
            <a:extLst>
              <a:ext uri="{FF2B5EF4-FFF2-40B4-BE49-F238E27FC236}">
                <a16:creationId xmlns:a16="http://schemas.microsoft.com/office/drawing/2014/main" id="{114F9AFA-88D7-496E-8B47-3AEA47774370}"/>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5874C06D-49A5-4645-A08C-DB6A6CDBB0F3}" type="slidenum">
              <a:rPr lang="en-AU" altLang="en-US" sz="1400" smtClean="0"/>
              <a:pPr>
                <a:spcBef>
                  <a:spcPct val="0"/>
                </a:spcBef>
                <a:buClrTx/>
                <a:buSzTx/>
                <a:buFontTx/>
                <a:buNone/>
              </a:pPr>
              <a:t>20</a:t>
            </a:fld>
            <a:endParaRPr lang="en-AU" altLang="en-US" sz="1400"/>
          </a:p>
        </p:txBody>
      </p:sp>
      <p:sp>
        <p:nvSpPr>
          <p:cNvPr id="57346" name="Rectangle 2">
            <a:extLst>
              <a:ext uri="{FF2B5EF4-FFF2-40B4-BE49-F238E27FC236}">
                <a16:creationId xmlns:a16="http://schemas.microsoft.com/office/drawing/2014/main" id="{9C5BC336-90B0-42E7-85F6-D2BAAB9533E7}"/>
              </a:ext>
            </a:extLst>
          </p:cNvPr>
          <p:cNvSpPr>
            <a:spLocks noGrp="1" noChangeArrowheads="1"/>
          </p:cNvSpPr>
          <p:nvPr>
            <p:ph type="title"/>
          </p:nvPr>
        </p:nvSpPr>
        <p:spPr/>
        <p:txBody>
          <a:bodyPr/>
          <a:lstStyle/>
          <a:p>
            <a:pPr eaLnBrk="1" hangingPunct="1"/>
            <a:r>
              <a:rPr lang="en-US" altLang="en-US"/>
              <a:t>Block diagram of computer</a:t>
            </a:r>
          </a:p>
        </p:txBody>
      </p:sp>
      <p:sp>
        <p:nvSpPr>
          <p:cNvPr id="31748" name="Rectangle 3">
            <a:extLst>
              <a:ext uri="{FF2B5EF4-FFF2-40B4-BE49-F238E27FC236}">
                <a16:creationId xmlns:a16="http://schemas.microsoft.com/office/drawing/2014/main" id="{B90769D7-0957-46BB-9DAF-69B21487AE43}"/>
              </a:ext>
            </a:extLst>
          </p:cNvPr>
          <p:cNvSpPr>
            <a:spLocks noGrp="1" noChangeArrowheads="1"/>
          </p:cNvSpPr>
          <p:nvPr>
            <p:ph type="body" idx="1"/>
          </p:nvPr>
        </p:nvSpPr>
        <p:spPr>
          <a:xfrm>
            <a:off x="171450" y="1125538"/>
            <a:ext cx="8270875" cy="5111750"/>
          </a:xfrm>
        </p:spPr>
        <p:txBody>
          <a:bodyPr/>
          <a:lstStyle/>
          <a:p>
            <a:pPr eaLnBrk="1" hangingPunct="1">
              <a:defRPr/>
            </a:pPr>
            <a:endParaRPr lang="en-US" altLang="en-US" sz="2000"/>
          </a:p>
          <a:p>
            <a:pPr marL="0" indent="0" eaLnBrk="1" hangingPunct="1">
              <a:buFont typeface="Wingdings" panose="05000000000000000000" pitchFamily="2" charset="2"/>
              <a:buNone/>
              <a:defRPr/>
            </a:pPr>
            <a:endParaRPr lang="en-US" altLang="en-US" sz="2000"/>
          </a:p>
          <a:p>
            <a:pPr eaLnBrk="1" hangingPunct="1">
              <a:defRPr/>
            </a:pPr>
            <a:r>
              <a:rPr lang="en-US" altLang="en-US" sz="2000"/>
              <a:t>Datapath: performs operations </a:t>
            </a:r>
          </a:p>
          <a:p>
            <a:pPr marL="0" indent="0" eaLnBrk="1" hangingPunct="1">
              <a:buFont typeface="Wingdings" panose="05000000000000000000" pitchFamily="2" charset="2"/>
              <a:buNone/>
              <a:defRPr/>
            </a:pPr>
            <a:r>
              <a:rPr lang="en-US" altLang="en-US" sz="2000"/>
              <a:t>     on data</a:t>
            </a:r>
          </a:p>
          <a:p>
            <a:pPr eaLnBrk="1" hangingPunct="1">
              <a:defRPr/>
            </a:pPr>
            <a:r>
              <a:rPr lang="en-US" altLang="en-US" sz="2000"/>
              <a:t>Control: sequences </a:t>
            </a:r>
            <a:r>
              <a:rPr lang="en-US" altLang="en-US" sz="2000" err="1"/>
              <a:t>datapath</a:t>
            </a:r>
            <a:r>
              <a:rPr lang="en-US" altLang="en-US" sz="2000"/>
              <a:t>, </a:t>
            </a:r>
          </a:p>
          <a:p>
            <a:pPr marL="0" indent="0" eaLnBrk="1" hangingPunct="1">
              <a:buFont typeface="Wingdings" panose="05000000000000000000" pitchFamily="2" charset="2"/>
              <a:buNone/>
              <a:defRPr/>
            </a:pPr>
            <a:r>
              <a:rPr lang="en-US" altLang="en-US" sz="2000"/>
              <a:t>     memory, ...</a:t>
            </a:r>
          </a:p>
          <a:p>
            <a:pPr eaLnBrk="1" hangingPunct="1">
              <a:defRPr/>
            </a:pPr>
            <a:r>
              <a:rPr lang="en-US" altLang="en-US" sz="2000"/>
              <a:t>Cache memory </a:t>
            </a:r>
          </a:p>
          <a:p>
            <a:pPr lvl="1" eaLnBrk="1" hangingPunct="1">
              <a:defRPr/>
            </a:pPr>
            <a:r>
              <a:rPr lang="en-US" altLang="en-US" sz="2000"/>
              <a:t>Small fast SRAM memory </a:t>
            </a:r>
          </a:p>
          <a:p>
            <a:pPr marL="457200" lvl="1" indent="0" eaLnBrk="1" hangingPunct="1">
              <a:buFont typeface="Wingdings" panose="05000000000000000000" pitchFamily="2" charset="2"/>
              <a:buNone/>
              <a:defRPr/>
            </a:pPr>
            <a:r>
              <a:rPr lang="en-US" altLang="en-US" sz="2000"/>
              <a:t>    for immediate access to data</a:t>
            </a:r>
          </a:p>
          <a:p>
            <a:pPr eaLnBrk="1" hangingPunct="1">
              <a:defRPr/>
            </a:pPr>
            <a:r>
              <a:rPr lang="en-US" altLang="en-US" sz="2400"/>
              <a:t>Primary storage – DRAM</a:t>
            </a:r>
          </a:p>
          <a:p>
            <a:pPr lvl="1" eaLnBrk="1" hangingPunct="1">
              <a:defRPr/>
            </a:pPr>
            <a:r>
              <a:rPr lang="en-US" altLang="en-US" sz="2000"/>
              <a:t>Large </a:t>
            </a:r>
          </a:p>
          <a:p>
            <a:pPr eaLnBrk="1" hangingPunct="1">
              <a:defRPr/>
            </a:pPr>
            <a:r>
              <a:rPr lang="en-US" altLang="en-US" sz="2400"/>
              <a:t>Secondary storage – Hard disk</a:t>
            </a:r>
          </a:p>
          <a:p>
            <a:pPr marL="457200" lvl="1" indent="0" eaLnBrk="1" hangingPunct="1">
              <a:buFont typeface="Wingdings" panose="05000000000000000000" pitchFamily="2" charset="2"/>
              <a:buNone/>
              <a:defRPr/>
            </a:pPr>
            <a:endParaRPr lang="en-US" altLang="en-US" sz="2000"/>
          </a:p>
        </p:txBody>
      </p:sp>
      <p:pic>
        <p:nvPicPr>
          <p:cNvPr id="57348" name="Picture 13">
            <a:extLst>
              <a:ext uri="{FF2B5EF4-FFF2-40B4-BE49-F238E27FC236}">
                <a16:creationId xmlns:a16="http://schemas.microsoft.com/office/drawing/2014/main" id="{F329B525-A5EE-483B-A1A9-9FFBC0509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7263" y="1557338"/>
            <a:ext cx="4176712"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Footer Placeholder 4">
            <a:extLst>
              <a:ext uri="{FF2B5EF4-FFF2-40B4-BE49-F238E27FC236}">
                <a16:creationId xmlns:a16="http://schemas.microsoft.com/office/drawing/2014/main" id="{78C9C5AB-18F2-404C-B5A9-CC121AE1E344}"/>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F335063A-6D55-4AD6-8E6A-FFBEB4075623}" type="slidenum">
              <a:rPr lang="en-AU" altLang="en-US" sz="1400" smtClean="0"/>
              <a:pPr>
                <a:spcBef>
                  <a:spcPct val="0"/>
                </a:spcBef>
                <a:buClrTx/>
                <a:buSzTx/>
                <a:buFontTx/>
                <a:buNone/>
              </a:pPr>
              <a:t>21</a:t>
            </a:fld>
            <a:endParaRPr lang="en-AU" altLang="en-US" sz="1400"/>
          </a:p>
        </p:txBody>
      </p:sp>
      <p:pic>
        <p:nvPicPr>
          <p:cNvPr id="59394" name="Picture 11" descr="flash-cards">
            <a:extLst>
              <a:ext uri="{FF2B5EF4-FFF2-40B4-BE49-F238E27FC236}">
                <a16:creationId xmlns:a16="http://schemas.microsoft.com/office/drawing/2014/main" id="{FFB6B6DF-5CB7-466B-861B-372C1D2D0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688" y="2344738"/>
            <a:ext cx="2695575"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Rectangle 2">
            <a:extLst>
              <a:ext uri="{FF2B5EF4-FFF2-40B4-BE49-F238E27FC236}">
                <a16:creationId xmlns:a16="http://schemas.microsoft.com/office/drawing/2014/main" id="{DFA8C600-DAC0-4168-AD2A-8789BD281316}"/>
              </a:ext>
            </a:extLst>
          </p:cNvPr>
          <p:cNvSpPr>
            <a:spLocks noGrp="1" noChangeArrowheads="1"/>
          </p:cNvSpPr>
          <p:nvPr>
            <p:ph type="title"/>
          </p:nvPr>
        </p:nvSpPr>
        <p:spPr/>
        <p:txBody>
          <a:bodyPr/>
          <a:lstStyle/>
          <a:p>
            <a:pPr eaLnBrk="1" hangingPunct="1"/>
            <a:r>
              <a:rPr lang="en-US" altLang="en-US"/>
              <a:t>A Safe Place for Data</a:t>
            </a:r>
          </a:p>
        </p:txBody>
      </p:sp>
      <p:sp>
        <p:nvSpPr>
          <p:cNvPr id="59396" name="Rectangle 3">
            <a:extLst>
              <a:ext uri="{FF2B5EF4-FFF2-40B4-BE49-F238E27FC236}">
                <a16:creationId xmlns:a16="http://schemas.microsoft.com/office/drawing/2014/main" id="{6C9C5248-FE38-4215-A46C-B7F48B1C6841}"/>
              </a:ext>
            </a:extLst>
          </p:cNvPr>
          <p:cNvSpPr>
            <a:spLocks noGrp="1" noChangeArrowheads="1"/>
          </p:cNvSpPr>
          <p:nvPr>
            <p:ph type="body" sz="half" idx="1"/>
          </p:nvPr>
        </p:nvSpPr>
        <p:spPr>
          <a:xfrm>
            <a:off x="611188" y="1549400"/>
            <a:ext cx="5905500" cy="2479675"/>
          </a:xfrm>
        </p:spPr>
        <p:txBody>
          <a:bodyPr/>
          <a:lstStyle/>
          <a:p>
            <a:pPr eaLnBrk="1" hangingPunct="1"/>
            <a:r>
              <a:rPr lang="en-US" altLang="en-US" sz="2400"/>
              <a:t>Volatile main/primary memory</a:t>
            </a:r>
          </a:p>
          <a:p>
            <a:pPr lvl="1" eaLnBrk="1" hangingPunct="1"/>
            <a:r>
              <a:rPr lang="en-US" altLang="en-US" sz="2000"/>
              <a:t>Loses instructions and data when power off </a:t>
            </a:r>
          </a:p>
          <a:p>
            <a:pPr lvl="1" eaLnBrk="1" hangingPunct="1"/>
            <a:r>
              <a:rPr lang="en-US" altLang="en-US" sz="2000"/>
              <a:t>Cache (SRAM), DRAM</a:t>
            </a:r>
          </a:p>
          <a:p>
            <a:pPr eaLnBrk="1" hangingPunct="1"/>
            <a:r>
              <a:rPr lang="en-US" altLang="en-US" sz="2400"/>
              <a:t>Non-volatile secondary memory</a:t>
            </a:r>
          </a:p>
          <a:p>
            <a:pPr lvl="1" eaLnBrk="1" hangingPunct="1"/>
            <a:r>
              <a:rPr lang="en-US" altLang="en-US" sz="2000"/>
              <a:t>Magnetic disk (also hard disk)</a:t>
            </a:r>
          </a:p>
          <a:p>
            <a:pPr lvl="1" eaLnBrk="1" hangingPunct="1"/>
            <a:r>
              <a:rPr lang="en-US" altLang="en-US" sz="2000"/>
              <a:t>Flash memory (also SSD)</a:t>
            </a:r>
          </a:p>
          <a:p>
            <a:pPr lvl="1" eaLnBrk="1" hangingPunct="1"/>
            <a:r>
              <a:rPr lang="en-US" altLang="en-US" sz="2000"/>
              <a:t>Optical disk (CDROM, DVD)</a:t>
            </a:r>
          </a:p>
        </p:txBody>
      </p:sp>
      <p:pic>
        <p:nvPicPr>
          <p:cNvPr id="59397" name="Picture 9" descr="hard-disk-drive">
            <a:extLst>
              <a:ext uri="{FF2B5EF4-FFF2-40B4-BE49-F238E27FC236}">
                <a16:creationId xmlns:a16="http://schemas.microsoft.com/office/drawing/2014/main" id="{2BDCAF61-32B7-4DF1-8EAA-EFEFDD97A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38" y="4487863"/>
            <a:ext cx="2684462"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10" descr="flash-memory-exploded">
            <a:extLst>
              <a:ext uri="{FF2B5EF4-FFF2-40B4-BE49-F238E27FC236}">
                <a16:creationId xmlns:a16="http://schemas.microsoft.com/office/drawing/2014/main" id="{AC539835-63EB-40A2-9395-2577D3A18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2950" y="1149350"/>
            <a:ext cx="1828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12" descr="dvd-drive">
            <a:extLst>
              <a:ext uri="{FF2B5EF4-FFF2-40B4-BE49-F238E27FC236}">
                <a16:creationId xmlns:a16="http://schemas.microsoft.com/office/drawing/2014/main" id="{C9E6F567-CB88-410F-BA23-7403BE9EE3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8400" y="4572000"/>
            <a:ext cx="194310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Footer Placeholder 3">
            <a:extLst>
              <a:ext uri="{FF2B5EF4-FFF2-40B4-BE49-F238E27FC236}">
                <a16:creationId xmlns:a16="http://schemas.microsoft.com/office/drawing/2014/main" id="{766E47D2-DFE7-4ABE-A30E-E315A58CE96E}"/>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1CEE0258-7224-4252-BBCD-5CB7FEDF980A}" type="slidenum">
              <a:rPr lang="en-AU" altLang="en-US" sz="1400" smtClean="0"/>
              <a:pPr>
                <a:spcBef>
                  <a:spcPct val="0"/>
                </a:spcBef>
                <a:buClrTx/>
                <a:buSzTx/>
                <a:buFontTx/>
                <a:buNone/>
              </a:pPr>
              <a:t>22</a:t>
            </a:fld>
            <a:endParaRPr lang="en-AU" altLang="en-US" sz="1400"/>
          </a:p>
        </p:txBody>
      </p:sp>
      <p:sp>
        <p:nvSpPr>
          <p:cNvPr id="61442" name="Rectangle 2">
            <a:extLst>
              <a:ext uri="{FF2B5EF4-FFF2-40B4-BE49-F238E27FC236}">
                <a16:creationId xmlns:a16="http://schemas.microsoft.com/office/drawing/2014/main" id="{0C943A06-A8E1-4234-AFEC-2BD781F124FE}"/>
              </a:ext>
            </a:extLst>
          </p:cNvPr>
          <p:cNvSpPr>
            <a:spLocks noGrp="1" noChangeArrowheads="1"/>
          </p:cNvSpPr>
          <p:nvPr>
            <p:ph type="title"/>
          </p:nvPr>
        </p:nvSpPr>
        <p:spPr/>
        <p:txBody>
          <a:bodyPr/>
          <a:lstStyle/>
          <a:p>
            <a:pPr eaLnBrk="1" hangingPunct="1"/>
            <a:r>
              <a:rPr lang="en-US" altLang="en-US"/>
              <a:t>Networks</a:t>
            </a:r>
          </a:p>
        </p:txBody>
      </p:sp>
      <p:sp>
        <p:nvSpPr>
          <p:cNvPr id="61443" name="Rectangle 3">
            <a:extLst>
              <a:ext uri="{FF2B5EF4-FFF2-40B4-BE49-F238E27FC236}">
                <a16:creationId xmlns:a16="http://schemas.microsoft.com/office/drawing/2014/main" id="{41A445EF-E634-441D-A4E8-91047877B0BB}"/>
              </a:ext>
            </a:extLst>
          </p:cNvPr>
          <p:cNvSpPr>
            <a:spLocks noGrp="1" noChangeArrowheads="1"/>
          </p:cNvSpPr>
          <p:nvPr>
            <p:ph type="body" idx="1"/>
          </p:nvPr>
        </p:nvSpPr>
        <p:spPr>
          <a:xfrm>
            <a:off x="684213" y="1125538"/>
            <a:ext cx="8270875" cy="2879725"/>
          </a:xfrm>
        </p:spPr>
        <p:txBody>
          <a:bodyPr/>
          <a:lstStyle/>
          <a:p>
            <a:pPr eaLnBrk="1" hangingPunct="1"/>
            <a:r>
              <a:rPr lang="en-US" altLang="en-US"/>
              <a:t>Communication and resource sharing</a:t>
            </a:r>
          </a:p>
          <a:p>
            <a:pPr eaLnBrk="1" hangingPunct="1"/>
            <a:r>
              <a:rPr lang="en-US" altLang="en-US"/>
              <a:t>Local area network (LAN): Ethernet</a:t>
            </a:r>
          </a:p>
          <a:p>
            <a:pPr lvl="1" eaLnBrk="1" hangingPunct="1"/>
            <a:r>
              <a:rPr lang="en-US" altLang="en-US"/>
              <a:t>Within a building</a:t>
            </a:r>
          </a:p>
          <a:p>
            <a:pPr eaLnBrk="1" hangingPunct="1"/>
            <a:r>
              <a:rPr lang="en-US" altLang="en-US"/>
              <a:t>Wide area network (WAN: the Internet)</a:t>
            </a:r>
          </a:p>
          <a:p>
            <a:pPr eaLnBrk="1" hangingPunct="1"/>
            <a:r>
              <a:rPr lang="en-US" altLang="en-US"/>
              <a:t>Wireless network: WiFi, Bluetooth</a:t>
            </a:r>
          </a:p>
        </p:txBody>
      </p:sp>
      <p:pic>
        <p:nvPicPr>
          <p:cNvPr id="61444" name="Picture 6" descr="ethernet-cables">
            <a:extLst>
              <a:ext uri="{FF2B5EF4-FFF2-40B4-BE49-F238E27FC236}">
                <a16:creationId xmlns:a16="http://schemas.microsoft.com/office/drawing/2014/main" id="{A1A68C71-0409-4771-8A30-D92120E9F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4365625"/>
            <a:ext cx="228917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8" descr="wireless-router">
            <a:extLst>
              <a:ext uri="{FF2B5EF4-FFF2-40B4-BE49-F238E27FC236}">
                <a16:creationId xmlns:a16="http://schemas.microsoft.com/office/drawing/2014/main" id="{136A2E89-94A3-47F7-91A7-4CEA57ABA9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3860800"/>
            <a:ext cx="252412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FEB9B328-91FF-4414-B26A-55A773E2ABB2}"/>
              </a:ext>
            </a:extLst>
          </p:cNvPr>
          <p:cNvSpPr>
            <a:spLocks noGrp="1" noChangeArrowheads="1"/>
          </p:cNvSpPr>
          <p:nvPr>
            <p:ph type="title"/>
          </p:nvPr>
        </p:nvSpPr>
        <p:spPr>
          <a:xfrm>
            <a:off x="547688" y="317500"/>
            <a:ext cx="8462962" cy="557213"/>
          </a:xfrm>
        </p:spPr>
        <p:txBody>
          <a:bodyPr lIns="68580" tIns="34290" rIns="68580" bIns="34290" anchor="ctr"/>
          <a:lstStyle/>
          <a:p>
            <a:r>
              <a:rPr lang="en-US" altLang="en-US" sz="2700">
                <a:latin typeface="Times New Roman" panose="02020603050405020304" pitchFamily="18" charset="0"/>
                <a:cs typeface="Times New Roman" panose="02020603050405020304" pitchFamily="18" charset="0"/>
              </a:rPr>
              <a:t>Networks enable compute and storage at massive scales</a:t>
            </a:r>
          </a:p>
        </p:txBody>
      </p:sp>
      <p:grpSp>
        <p:nvGrpSpPr>
          <p:cNvPr id="63490" name="Group 89">
            <a:extLst>
              <a:ext uri="{FF2B5EF4-FFF2-40B4-BE49-F238E27FC236}">
                <a16:creationId xmlns:a16="http://schemas.microsoft.com/office/drawing/2014/main" id="{87072357-7038-4BDD-98C2-33D4B26A0535}"/>
              </a:ext>
            </a:extLst>
          </p:cNvPr>
          <p:cNvGrpSpPr>
            <a:grpSpLocks/>
          </p:cNvGrpSpPr>
          <p:nvPr/>
        </p:nvGrpSpPr>
        <p:grpSpPr bwMode="auto">
          <a:xfrm>
            <a:off x="6237288" y="2178050"/>
            <a:ext cx="2117725" cy="2376488"/>
            <a:chOff x="7236455" y="1835488"/>
            <a:chExt cx="3537001" cy="3970570"/>
          </a:xfrm>
        </p:grpSpPr>
        <p:sp>
          <p:nvSpPr>
            <p:cNvPr id="61" name="TextBox 60">
              <a:extLst>
                <a:ext uri="{FF2B5EF4-FFF2-40B4-BE49-F238E27FC236}">
                  <a16:creationId xmlns:a16="http://schemas.microsoft.com/office/drawing/2014/main" id="{F0A0EBA4-A658-4501-9C85-8BFEFC35C807}"/>
                </a:ext>
              </a:extLst>
            </p:cNvPr>
            <p:cNvSpPr txBox="1"/>
            <p:nvPr/>
          </p:nvSpPr>
          <p:spPr>
            <a:xfrm>
              <a:off x="7859539" y="1835488"/>
              <a:ext cx="2508248" cy="541080"/>
            </a:xfrm>
            <a:prstGeom prst="rect">
              <a:avLst/>
            </a:prstGeom>
            <a:noFill/>
          </p:spPr>
          <p:txBody>
            <a:bodyPr>
              <a:spAutoFit/>
            </a:bodyPr>
            <a:lstStyle/>
            <a:p>
              <a:pPr algn="ctr">
                <a:defRPr/>
              </a:pPr>
              <a:r>
                <a:rPr lang="en-US" sz="1500">
                  <a:solidFill>
                    <a:schemeClr val="tx2">
                      <a:lumMod val="60000"/>
                      <a:lumOff val="40000"/>
                    </a:schemeClr>
                  </a:solidFill>
                  <a:latin typeface="Helvetica" charset="0"/>
                  <a:ea typeface="Helvetica" charset="0"/>
                  <a:cs typeface="Helvetica" charset="0"/>
                </a:rPr>
                <a:t>Cluster switch </a:t>
              </a:r>
            </a:p>
          </p:txBody>
        </p:sp>
        <p:grpSp>
          <p:nvGrpSpPr>
            <p:cNvPr id="63516" name="Group 81">
              <a:extLst>
                <a:ext uri="{FF2B5EF4-FFF2-40B4-BE49-F238E27FC236}">
                  <a16:creationId xmlns:a16="http://schemas.microsoft.com/office/drawing/2014/main" id="{5BF310BB-8DC1-4BCB-AF8E-9FF3F10F7145}"/>
                </a:ext>
              </a:extLst>
            </p:cNvPr>
            <p:cNvGrpSpPr>
              <a:grpSpLocks/>
            </p:cNvGrpSpPr>
            <p:nvPr/>
          </p:nvGrpSpPr>
          <p:grpSpPr bwMode="auto">
            <a:xfrm>
              <a:off x="7236455" y="2280674"/>
              <a:ext cx="3537001" cy="3525384"/>
              <a:chOff x="7236455" y="2280674"/>
              <a:chExt cx="3537001" cy="3525384"/>
            </a:xfrm>
          </p:grpSpPr>
          <p:grpSp>
            <p:nvGrpSpPr>
              <p:cNvPr id="63517" name="Group 4">
                <a:extLst>
                  <a:ext uri="{FF2B5EF4-FFF2-40B4-BE49-F238E27FC236}">
                    <a16:creationId xmlns:a16="http://schemas.microsoft.com/office/drawing/2014/main" id="{32D62E69-A979-4801-8A3E-70D0039D6BD1}"/>
                  </a:ext>
                </a:extLst>
              </p:cNvPr>
              <p:cNvGrpSpPr>
                <a:grpSpLocks/>
              </p:cNvGrpSpPr>
              <p:nvPr/>
            </p:nvGrpSpPr>
            <p:grpSpPr bwMode="auto">
              <a:xfrm>
                <a:off x="7830887" y="2280674"/>
                <a:ext cx="2556207" cy="1429064"/>
                <a:chOff x="2895178" y="2991228"/>
                <a:chExt cx="4646644" cy="1968569"/>
              </a:xfrm>
            </p:grpSpPr>
            <p:pic>
              <p:nvPicPr>
                <p:cNvPr id="63558" name="Picture 46">
                  <a:extLst>
                    <a:ext uri="{FF2B5EF4-FFF2-40B4-BE49-F238E27FC236}">
                      <a16:creationId xmlns:a16="http://schemas.microsoft.com/office/drawing/2014/main" id="{73E1512F-EF8F-468A-8861-6F536202E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178" y="4322009"/>
                  <a:ext cx="871539" cy="59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59" name="Picture 47">
                  <a:extLst>
                    <a:ext uri="{FF2B5EF4-FFF2-40B4-BE49-F238E27FC236}">
                      <a16:creationId xmlns:a16="http://schemas.microsoft.com/office/drawing/2014/main" id="{EBF45997-2BA9-4A33-8B10-AA0C3C8A9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9543" y="4351925"/>
                  <a:ext cx="871539" cy="59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60" name="Picture 48">
                  <a:extLst>
                    <a:ext uri="{FF2B5EF4-FFF2-40B4-BE49-F238E27FC236}">
                      <a16:creationId xmlns:a16="http://schemas.microsoft.com/office/drawing/2014/main" id="{BFB5BF82-555F-48F1-B5B2-8B595445A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0030" y="4344072"/>
                  <a:ext cx="871539" cy="59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61" name="Picture 49">
                  <a:extLst>
                    <a:ext uri="{FF2B5EF4-FFF2-40B4-BE49-F238E27FC236}">
                      <a16:creationId xmlns:a16="http://schemas.microsoft.com/office/drawing/2014/main" id="{4D933508-5C82-4F8B-8EAD-B5F4B74CB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95" y="3021640"/>
                  <a:ext cx="871539" cy="59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62" name="Picture 50">
                  <a:extLst>
                    <a:ext uri="{FF2B5EF4-FFF2-40B4-BE49-F238E27FC236}">
                      <a16:creationId xmlns:a16="http://schemas.microsoft.com/office/drawing/2014/main" id="{DF93039A-7998-4855-A119-7CE54C320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8099" y="2991228"/>
                  <a:ext cx="871539" cy="59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2" name="Straight Connector 51">
                  <a:extLst>
                    <a:ext uri="{FF2B5EF4-FFF2-40B4-BE49-F238E27FC236}">
                      <a16:creationId xmlns:a16="http://schemas.microsoft.com/office/drawing/2014/main" id="{D8AC6A19-03C7-4A80-BACB-20E005D743D1}"/>
                    </a:ext>
                  </a:extLst>
                </p:cNvPr>
                <p:cNvCxnSpPr>
                  <a:cxnSpLocks/>
                  <a:stCxn id="63558" idx="0"/>
                  <a:endCxn id="63561" idx="2"/>
                </p:cNvCxnSpPr>
                <p:nvPr/>
              </p:nvCxnSpPr>
              <p:spPr>
                <a:xfrm flipV="1">
                  <a:off x="3328022" y="3616571"/>
                  <a:ext cx="766335" cy="70515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81C871B-6121-4FD0-A824-C2D32BD9C952}"/>
                    </a:ext>
                  </a:extLst>
                </p:cNvPr>
                <p:cNvCxnSpPr>
                  <a:cxnSpLocks/>
                  <a:stCxn id="63558" idx="0"/>
                  <a:endCxn id="63562" idx="2"/>
                </p:cNvCxnSpPr>
                <p:nvPr/>
              </p:nvCxnSpPr>
              <p:spPr>
                <a:xfrm flipV="1">
                  <a:off x="3328022" y="3587342"/>
                  <a:ext cx="2896656" cy="7343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826931D-AA64-42A7-8AC9-13E6BDFBD3B5}"/>
                    </a:ext>
                  </a:extLst>
                </p:cNvPr>
                <p:cNvCxnSpPr>
                  <a:cxnSpLocks/>
                  <a:stCxn id="63560" idx="0"/>
                  <a:endCxn id="63561" idx="2"/>
                </p:cNvCxnSpPr>
                <p:nvPr/>
              </p:nvCxnSpPr>
              <p:spPr>
                <a:xfrm flipH="1" flipV="1">
                  <a:off x="4094357" y="3616571"/>
                  <a:ext cx="578368" cy="7270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891AB-FDA7-416C-8A3F-5FEC46DB22F3}"/>
                    </a:ext>
                  </a:extLst>
                </p:cNvPr>
                <p:cNvCxnSpPr>
                  <a:cxnSpLocks/>
                  <a:stCxn id="63560" idx="0"/>
                  <a:endCxn id="63562" idx="2"/>
                </p:cNvCxnSpPr>
                <p:nvPr/>
              </p:nvCxnSpPr>
              <p:spPr>
                <a:xfrm flipV="1">
                  <a:off x="4672724" y="3587342"/>
                  <a:ext cx="1551953" cy="7563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D579F7C-C9FD-476E-912B-E35446F2D7AA}"/>
                    </a:ext>
                  </a:extLst>
                </p:cNvPr>
                <p:cNvCxnSpPr>
                  <a:cxnSpLocks/>
                  <a:stCxn id="63559" idx="0"/>
                  <a:endCxn id="63562" idx="2"/>
                </p:cNvCxnSpPr>
                <p:nvPr/>
              </p:nvCxnSpPr>
              <p:spPr>
                <a:xfrm flipV="1">
                  <a:off x="5964412" y="3587342"/>
                  <a:ext cx="260265" cy="7672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98768ED-1A7B-450A-B59C-B2E8092D96CA}"/>
                    </a:ext>
                  </a:extLst>
                </p:cNvPr>
                <p:cNvCxnSpPr>
                  <a:cxnSpLocks/>
                  <a:stCxn id="63559" idx="0"/>
                  <a:endCxn id="63561" idx="2"/>
                </p:cNvCxnSpPr>
                <p:nvPr/>
              </p:nvCxnSpPr>
              <p:spPr>
                <a:xfrm flipH="1" flipV="1">
                  <a:off x="4094357" y="3616571"/>
                  <a:ext cx="1870055" cy="7380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3569" name="Picture 57">
                  <a:extLst>
                    <a:ext uri="{FF2B5EF4-FFF2-40B4-BE49-F238E27FC236}">
                      <a16:creationId xmlns:a16="http://schemas.microsoft.com/office/drawing/2014/main" id="{C3F6C6E7-80F0-44AE-AC1C-38701DD34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0283" y="4364210"/>
                  <a:ext cx="871539" cy="59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9" name="Straight Connector 58">
                  <a:extLst>
                    <a:ext uri="{FF2B5EF4-FFF2-40B4-BE49-F238E27FC236}">
                      <a16:creationId xmlns:a16="http://schemas.microsoft.com/office/drawing/2014/main" id="{83D25656-622B-4639-8BD0-7C33EE4C0DDE}"/>
                    </a:ext>
                  </a:extLst>
                </p:cNvPr>
                <p:cNvCxnSpPr>
                  <a:cxnSpLocks/>
                  <a:stCxn id="63569" idx="0"/>
                  <a:endCxn id="63561" idx="2"/>
                </p:cNvCxnSpPr>
                <p:nvPr/>
              </p:nvCxnSpPr>
              <p:spPr>
                <a:xfrm flipH="1" flipV="1">
                  <a:off x="4094357" y="3616571"/>
                  <a:ext cx="3012332" cy="7490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0EB2074-482A-4953-A301-649CDE70DEDD}"/>
                    </a:ext>
                  </a:extLst>
                </p:cNvPr>
                <p:cNvCxnSpPr>
                  <a:cxnSpLocks/>
                  <a:stCxn id="63569" idx="0"/>
                  <a:endCxn id="63562" idx="2"/>
                </p:cNvCxnSpPr>
                <p:nvPr/>
              </p:nvCxnSpPr>
              <p:spPr>
                <a:xfrm flipH="1" flipV="1">
                  <a:off x="6224677" y="3587342"/>
                  <a:ext cx="882012" cy="7782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Rounded Rectangle 8">
                <a:extLst>
                  <a:ext uri="{FF2B5EF4-FFF2-40B4-BE49-F238E27FC236}">
                    <a16:creationId xmlns:a16="http://schemas.microsoft.com/office/drawing/2014/main" id="{DE558A3C-CD24-437C-8210-42AE714E3F4E}"/>
                  </a:ext>
                </a:extLst>
              </p:cNvPr>
              <p:cNvSpPr/>
              <p:nvPr/>
            </p:nvSpPr>
            <p:spPr>
              <a:xfrm>
                <a:off x="7236455" y="4272999"/>
                <a:ext cx="3537001" cy="1533059"/>
              </a:xfrm>
              <a:prstGeom prst="roundRect">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3519" name="Group 9">
                <a:extLst>
                  <a:ext uri="{FF2B5EF4-FFF2-40B4-BE49-F238E27FC236}">
                    <a16:creationId xmlns:a16="http://schemas.microsoft.com/office/drawing/2014/main" id="{574BDC3C-8CB2-4115-9A3D-C0FBF46CA76D}"/>
                  </a:ext>
                </a:extLst>
              </p:cNvPr>
              <p:cNvGrpSpPr>
                <a:grpSpLocks/>
              </p:cNvGrpSpPr>
              <p:nvPr/>
            </p:nvGrpSpPr>
            <p:grpSpPr bwMode="auto">
              <a:xfrm>
                <a:off x="7463867" y="4448895"/>
                <a:ext cx="407280" cy="1182348"/>
                <a:chOff x="998333" y="1687498"/>
                <a:chExt cx="407280" cy="1182348"/>
              </a:xfrm>
            </p:grpSpPr>
            <p:sp>
              <p:nvSpPr>
                <p:cNvPr id="39" name="Rectangle 38">
                  <a:extLst>
                    <a:ext uri="{FF2B5EF4-FFF2-40B4-BE49-F238E27FC236}">
                      <a16:creationId xmlns:a16="http://schemas.microsoft.com/office/drawing/2014/main" id="{C6496D4D-90C5-4D5E-BEDF-2E3A61F4E2EC}"/>
                    </a:ext>
                  </a:extLst>
                </p:cNvPr>
                <p:cNvSpPr/>
                <p:nvPr/>
              </p:nvSpPr>
              <p:spPr>
                <a:xfrm>
                  <a:off x="998944" y="1686658"/>
                  <a:ext cx="405667" cy="1182948"/>
                </a:xfrm>
                <a:prstGeom prst="rect">
                  <a:avLst/>
                </a:prstGeom>
                <a:solidFill>
                  <a:schemeClr val="bg1"/>
                </a:solidFill>
                <a:ln w="508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Rectangle 39">
                  <a:extLst>
                    <a:ext uri="{FF2B5EF4-FFF2-40B4-BE49-F238E27FC236}">
                      <a16:creationId xmlns:a16="http://schemas.microsoft.com/office/drawing/2014/main" id="{D6CD9EAD-188A-42AC-847A-8CF1037BF293}"/>
                    </a:ext>
                  </a:extLst>
                </p:cNvPr>
                <p:cNvSpPr/>
                <p:nvPr/>
              </p:nvSpPr>
              <p:spPr>
                <a:xfrm>
                  <a:off x="1094395" y="1784794"/>
                  <a:ext cx="225370"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1" name="Straight Connector 40">
                  <a:extLst>
                    <a:ext uri="{FF2B5EF4-FFF2-40B4-BE49-F238E27FC236}">
                      <a16:creationId xmlns:a16="http://schemas.microsoft.com/office/drawing/2014/main" id="{9E515C1C-1C9D-4FAE-B335-FA2540C97223}"/>
                    </a:ext>
                  </a:extLst>
                </p:cNvPr>
                <p:cNvCxnSpPr/>
                <p:nvPr/>
              </p:nvCxnSpPr>
              <p:spPr>
                <a:xfrm flipH="1" flipV="1">
                  <a:off x="1203103" y="2585803"/>
                  <a:ext cx="0" cy="244016"/>
                </a:xfrm>
                <a:prstGeom prst="line">
                  <a:avLst/>
                </a:prstGeom>
                <a:ln w="508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0429A53B-240C-4858-8FC0-F75A8BC559DC}"/>
                    </a:ext>
                  </a:extLst>
                </p:cNvPr>
                <p:cNvSpPr/>
                <p:nvPr/>
              </p:nvSpPr>
              <p:spPr>
                <a:xfrm>
                  <a:off x="1094395" y="1920064"/>
                  <a:ext cx="225370"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 name="Rectangle 42">
                  <a:extLst>
                    <a:ext uri="{FF2B5EF4-FFF2-40B4-BE49-F238E27FC236}">
                      <a16:creationId xmlns:a16="http://schemas.microsoft.com/office/drawing/2014/main" id="{880CF552-C172-4989-834D-C43EDE2A1CDF}"/>
                    </a:ext>
                  </a:extLst>
                </p:cNvPr>
                <p:cNvSpPr/>
                <p:nvPr/>
              </p:nvSpPr>
              <p:spPr>
                <a:xfrm>
                  <a:off x="1094395" y="2052682"/>
                  <a:ext cx="225370"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 name="Rectangle 43">
                  <a:extLst>
                    <a:ext uri="{FF2B5EF4-FFF2-40B4-BE49-F238E27FC236}">
                      <a16:creationId xmlns:a16="http://schemas.microsoft.com/office/drawing/2014/main" id="{8BE442C2-5B0E-430A-9297-EA03EFFF0E0B}"/>
                    </a:ext>
                  </a:extLst>
                </p:cNvPr>
                <p:cNvSpPr/>
                <p:nvPr/>
              </p:nvSpPr>
              <p:spPr>
                <a:xfrm>
                  <a:off x="1094395" y="2190604"/>
                  <a:ext cx="225370"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 name="Rectangle 44">
                  <a:extLst>
                    <a:ext uri="{FF2B5EF4-FFF2-40B4-BE49-F238E27FC236}">
                      <a16:creationId xmlns:a16="http://schemas.microsoft.com/office/drawing/2014/main" id="{7782018E-9EA7-4891-B020-CFC0EEB6665C}"/>
                    </a:ext>
                  </a:extLst>
                </p:cNvPr>
                <p:cNvSpPr/>
                <p:nvPr/>
              </p:nvSpPr>
              <p:spPr>
                <a:xfrm>
                  <a:off x="1094395" y="2328526"/>
                  <a:ext cx="225370"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 name="Rectangle 45">
                  <a:extLst>
                    <a:ext uri="{FF2B5EF4-FFF2-40B4-BE49-F238E27FC236}">
                      <a16:creationId xmlns:a16="http://schemas.microsoft.com/office/drawing/2014/main" id="{E45CE07B-2765-4816-ABC0-1506D85DD09E}"/>
                    </a:ext>
                  </a:extLst>
                </p:cNvPr>
                <p:cNvSpPr/>
                <p:nvPr/>
              </p:nvSpPr>
              <p:spPr>
                <a:xfrm>
                  <a:off x="1094395" y="2461144"/>
                  <a:ext cx="225370"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63520" name="Group 10">
                <a:extLst>
                  <a:ext uri="{FF2B5EF4-FFF2-40B4-BE49-F238E27FC236}">
                    <a16:creationId xmlns:a16="http://schemas.microsoft.com/office/drawing/2014/main" id="{3D4D1D19-9E6E-4933-8BB2-5C2A12112DFF}"/>
                  </a:ext>
                </a:extLst>
              </p:cNvPr>
              <p:cNvGrpSpPr>
                <a:grpSpLocks/>
              </p:cNvGrpSpPr>
              <p:nvPr/>
            </p:nvGrpSpPr>
            <p:grpSpPr bwMode="auto">
              <a:xfrm>
                <a:off x="8274059" y="4448895"/>
                <a:ext cx="407280" cy="1182348"/>
                <a:chOff x="998333" y="1687498"/>
                <a:chExt cx="407280" cy="1182348"/>
              </a:xfrm>
            </p:grpSpPr>
            <p:sp>
              <p:nvSpPr>
                <p:cNvPr id="31" name="Rectangle 30">
                  <a:extLst>
                    <a:ext uri="{FF2B5EF4-FFF2-40B4-BE49-F238E27FC236}">
                      <a16:creationId xmlns:a16="http://schemas.microsoft.com/office/drawing/2014/main" id="{6D57BE09-925C-4925-828D-AB10A162A339}"/>
                    </a:ext>
                  </a:extLst>
                </p:cNvPr>
                <p:cNvSpPr/>
                <p:nvPr/>
              </p:nvSpPr>
              <p:spPr>
                <a:xfrm>
                  <a:off x="997436" y="1686658"/>
                  <a:ext cx="408319" cy="1182948"/>
                </a:xfrm>
                <a:prstGeom prst="rect">
                  <a:avLst/>
                </a:prstGeom>
                <a:solidFill>
                  <a:schemeClr val="bg1"/>
                </a:solidFill>
                <a:ln w="508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Rectangle 31">
                  <a:extLst>
                    <a:ext uri="{FF2B5EF4-FFF2-40B4-BE49-F238E27FC236}">
                      <a16:creationId xmlns:a16="http://schemas.microsoft.com/office/drawing/2014/main" id="{031E6730-AC16-4000-99C8-D82131506590}"/>
                    </a:ext>
                  </a:extLst>
                </p:cNvPr>
                <p:cNvSpPr/>
                <p:nvPr/>
              </p:nvSpPr>
              <p:spPr>
                <a:xfrm>
                  <a:off x="1095540" y="1784794"/>
                  <a:ext cx="225370"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3" name="Straight Connector 32">
                  <a:extLst>
                    <a:ext uri="{FF2B5EF4-FFF2-40B4-BE49-F238E27FC236}">
                      <a16:creationId xmlns:a16="http://schemas.microsoft.com/office/drawing/2014/main" id="{A664F19B-480B-4F27-B9F7-8E8AD0A66433}"/>
                    </a:ext>
                  </a:extLst>
                </p:cNvPr>
                <p:cNvCxnSpPr/>
                <p:nvPr/>
              </p:nvCxnSpPr>
              <p:spPr>
                <a:xfrm flipH="1" flipV="1">
                  <a:off x="1201596" y="2585803"/>
                  <a:ext cx="0" cy="244016"/>
                </a:xfrm>
                <a:prstGeom prst="line">
                  <a:avLst/>
                </a:prstGeom>
                <a:ln w="508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1BB4A2F-F948-4391-A33F-46305E87C581}"/>
                    </a:ext>
                  </a:extLst>
                </p:cNvPr>
                <p:cNvSpPr/>
                <p:nvPr/>
              </p:nvSpPr>
              <p:spPr>
                <a:xfrm>
                  <a:off x="1095540" y="1920064"/>
                  <a:ext cx="225370"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 name="Rectangle 34">
                  <a:extLst>
                    <a:ext uri="{FF2B5EF4-FFF2-40B4-BE49-F238E27FC236}">
                      <a16:creationId xmlns:a16="http://schemas.microsoft.com/office/drawing/2014/main" id="{A0A7F4B1-5EA2-4EDE-ADEF-9885AF380490}"/>
                    </a:ext>
                  </a:extLst>
                </p:cNvPr>
                <p:cNvSpPr/>
                <p:nvPr/>
              </p:nvSpPr>
              <p:spPr>
                <a:xfrm>
                  <a:off x="1095540" y="2052682"/>
                  <a:ext cx="225370"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Rectangle 35">
                  <a:extLst>
                    <a:ext uri="{FF2B5EF4-FFF2-40B4-BE49-F238E27FC236}">
                      <a16:creationId xmlns:a16="http://schemas.microsoft.com/office/drawing/2014/main" id="{A1936A8F-6DF0-4631-9922-80A2AFF19BA0}"/>
                    </a:ext>
                  </a:extLst>
                </p:cNvPr>
                <p:cNvSpPr/>
                <p:nvPr/>
              </p:nvSpPr>
              <p:spPr>
                <a:xfrm>
                  <a:off x="1095540" y="2190604"/>
                  <a:ext cx="225370"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 name="Rectangle 36">
                  <a:extLst>
                    <a:ext uri="{FF2B5EF4-FFF2-40B4-BE49-F238E27FC236}">
                      <a16:creationId xmlns:a16="http://schemas.microsoft.com/office/drawing/2014/main" id="{DFF6EC94-580F-4CA0-B6BD-1F2DCE3A4EA4}"/>
                    </a:ext>
                  </a:extLst>
                </p:cNvPr>
                <p:cNvSpPr/>
                <p:nvPr/>
              </p:nvSpPr>
              <p:spPr>
                <a:xfrm>
                  <a:off x="1095540" y="2328526"/>
                  <a:ext cx="225370"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Rectangle 37">
                  <a:extLst>
                    <a:ext uri="{FF2B5EF4-FFF2-40B4-BE49-F238E27FC236}">
                      <a16:creationId xmlns:a16="http://schemas.microsoft.com/office/drawing/2014/main" id="{EE4BD38F-00D2-4C3E-9303-3814B5A559CE}"/>
                    </a:ext>
                  </a:extLst>
                </p:cNvPr>
                <p:cNvSpPr/>
                <p:nvPr/>
              </p:nvSpPr>
              <p:spPr>
                <a:xfrm>
                  <a:off x="1095540" y="2461144"/>
                  <a:ext cx="225370"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63521" name="Group 11">
                <a:extLst>
                  <a:ext uri="{FF2B5EF4-FFF2-40B4-BE49-F238E27FC236}">
                    <a16:creationId xmlns:a16="http://schemas.microsoft.com/office/drawing/2014/main" id="{F65FF4A8-751C-478C-ABC8-D07F3D15F39C}"/>
                  </a:ext>
                </a:extLst>
              </p:cNvPr>
              <p:cNvGrpSpPr>
                <a:grpSpLocks/>
              </p:cNvGrpSpPr>
              <p:nvPr/>
            </p:nvGrpSpPr>
            <p:grpSpPr bwMode="auto">
              <a:xfrm>
                <a:off x="9481338" y="4448895"/>
                <a:ext cx="407280" cy="1182348"/>
                <a:chOff x="998333" y="1687498"/>
                <a:chExt cx="407280" cy="1182348"/>
              </a:xfrm>
            </p:grpSpPr>
            <p:sp>
              <p:nvSpPr>
                <p:cNvPr id="23" name="Rectangle 22">
                  <a:extLst>
                    <a:ext uri="{FF2B5EF4-FFF2-40B4-BE49-F238E27FC236}">
                      <a16:creationId xmlns:a16="http://schemas.microsoft.com/office/drawing/2014/main" id="{E2AC7C11-BD3F-46EE-ADC5-575BE75AA031}"/>
                    </a:ext>
                  </a:extLst>
                </p:cNvPr>
                <p:cNvSpPr/>
                <p:nvPr/>
              </p:nvSpPr>
              <p:spPr>
                <a:xfrm>
                  <a:off x="999207" y="1686658"/>
                  <a:ext cx="405668" cy="1182948"/>
                </a:xfrm>
                <a:prstGeom prst="rect">
                  <a:avLst/>
                </a:prstGeom>
                <a:solidFill>
                  <a:schemeClr val="bg1"/>
                </a:solidFill>
                <a:ln w="508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Rectangle 23">
                  <a:extLst>
                    <a:ext uri="{FF2B5EF4-FFF2-40B4-BE49-F238E27FC236}">
                      <a16:creationId xmlns:a16="http://schemas.microsoft.com/office/drawing/2014/main" id="{B5D1F790-9CAD-42CC-AF7B-D7CED2958380}"/>
                    </a:ext>
                  </a:extLst>
                </p:cNvPr>
                <p:cNvSpPr/>
                <p:nvPr/>
              </p:nvSpPr>
              <p:spPr>
                <a:xfrm>
                  <a:off x="1094658" y="1784794"/>
                  <a:ext cx="225372"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5" name="Straight Connector 24">
                  <a:extLst>
                    <a:ext uri="{FF2B5EF4-FFF2-40B4-BE49-F238E27FC236}">
                      <a16:creationId xmlns:a16="http://schemas.microsoft.com/office/drawing/2014/main" id="{F0267879-ED27-4579-A93C-92C0DD048B01}"/>
                    </a:ext>
                  </a:extLst>
                </p:cNvPr>
                <p:cNvCxnSpPr/>
                <p:nvPr/>
              </p:nvCxnSpPr>
              <p:spPr>
                <a:xfrm flipH="1" flipV="1">
                  <a:off x="1203367" y="2585803"/>
                  <a:ext cx="0" cy="244016"/>
                </a:xfrm>
                <a:prstGeom prst="line">
                  <a:avLst/>
                </a:prstGeom>
                <a:ln w="508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E973A6E-5BFF-42E4-A02E-516EE54A28EA}"/>
                    </a:ext>
                  </a:extLst>
                </p:cNvPr>
                <p:cNvSpPr/>
                <p:nvPr/>
              </p:nvSpPr>
              <p:spPr>
                <a:xfrm>
                  <a:off x="1094658" y="1920064"/>
                  <a:ext cx="225372"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Rectangle 26">
                  <a:extLst>
                    <a:ext uri="{FF2B5EF4-FFF2-40B4-BE49-F238E27FC236}">
                      <a16:creationId xmlns:a16="http://schemas.microsoft.com/office/drawing/2014/main" id="{30CD6293-F5BC-4051-A00D-7E0F43F9BC01}"/>
                    </a:ext>
                  </a:extLst>
                </p:cNvPr>
                <p:cNvSpPr/>
                <p:nvPr/>
              </p:nvSpPr>
              <p:spPr>
                <a:xfrm>
                  <a:off x="1094658" y="2052682"/>
                  <a:ext cx="225372"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Rectangle 27">
                  <a:extLst>
                    <a:ext uri="{FF2B5EF4-FFF2-40B4-BE49-F238E27FC236}">
                      <a16:creationId xmlns:a16="http://schemas.microsoft.com/office/drawing/2014/main" id="{760AA0E5-AF74-45E0-9FB9-80A5C08B9F97}"/>
                    </a:ext>
                  </a:extLst>
                </p:cNvPr>
                <p:cNvSpPr/>
                <p:nvPr/>
              </p:nvSpPr>
              <p:spPr>
                <a:xfrm>
                  <a:off x="1094658" y="2190604"/>
                  <a:ext cx="225372"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Rectangle 28">
                  <a:extLst>
                    <a:ext uri="{FF2B5EF4-FFF2-40B4-BE49-F238E27FC236}">
                      <a16:creationId xmlns:a16="http://schemas.microsoft.com/office/drawing/2014/main" id="{70C491B8-3766-488E-9EEE-ED10393A880E}"/>
                    </a:ext>
                  </a:extLst>
                </p:cNvPr>
                <p:cNvSpPr/>
                <p:nvPr/>
              </p:nvSpPr>
              <p:spPr>
                <a:xfrm>
                  <a:off x="1094658" y="2328526"/>
                  <a:ext cx="225372"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Rectangle 29">
                  <a:extLst>
                    <a:ext uri="{FF2B5EF4-FFF2-40B4-BE49-F238E27FC236}">
                      <a16:creationId xmlns:a16="http://schemas.microsoft.com/office/drawing/2014/main" id="{0C518C34-BE48-4A8D-B943-58CE1FC8431E}"/>
                    </a:ext>
                  </a:extLst>
                </p:cNvPr>
                <p:cNvSpPr/>
                <p:nvPr/>
              </p:nvSpPr>
              <p:spPr>
                <a:xfrm>
                  <a:off x="1094658" y="2461144"/>
                  <a:ext cx="225372"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63522" name="Group 12">
                <a:extLst>
                  <a:ext uri="{FF2B5EF4-FFF2-40B4-BE49-F238E27FC236}">
                    <a16:creationId xmlns:a16="http://schemas.microsoft.com/office/drawing/2014/main" id="{8D25B6C9-0063-4835-8323-283C9622253B}"/>
                  </a:ext>
                </a:extLst>
              </p:cNvPr>
              <p:cNvGrpSpPr>
                <a:grpSpLocks/>
              </p:cNvGrpSpPr>
              <p:nvPr/>
            </p:nvGrpSpPr>
            <p:grpSpPr bwMode="auto">
              <a:xfrm>
                <a:off x="10163246" y="4448895"/>
                <a:ext cx="407280" cy="1182348"/>
                <a:chOff x="998333" y="1687498"/>
                <a:chExt cx="407280" cy="1182348"/>
              </a:xfrm>
            </p:grpSpPr>
            <p:sp>
              <p:nvSpPr>
                <p:cNvPr id="15" name="Rectangle 14">
                  <a:extLst>
                    <a:ext uri="{FF2B5EF4-FFF2-40B4-BE49-F238E27FC236}">
                      <a16:creationId xmlns:a16="http://schemas.microsoft.com/office/drawing/2014/main" id="{9FB6855F-7EFE-4141-8A9C-03C637C522EC}"/>
                    </a:ext>
                  </a:extLst>
                </p:cNvPr>
                <p:cNvSpPr/>
                <p:nvPr/>
              </p:nvSpPr>
              <p:spPr>
                <a:xfrm>
                  <a:off x="998715" y="1686658"/>
                  <a:ext cx="405667" cy="1182948"/>
                </a:xfrm>
                <a:prstGeom prst="rect">
                  <a:avLst/>
                </a:prstGeom>
                <a:solidFill>
                  <a:schemeClr val="bg1"/>
                </a:solidFill>
                <a:ln w="508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a:extLst>
                    <a:ext uri="{FF2B5EF4-FFF2-40B4-BE49-F238E27FC236}">
                      <a16:creationId xmlns:a16="http://schemas.microsoft.com/office/drawing/2014/main" id="{7516CC2B-07A5-40E6-8756-9C6EE02598C2}"/>
                    </a:ext>
                  </a:extLst>
                </p:cNvPr>
                <p:cNvSpPr/>
                <p:nvPr/>
              </p:nvSpPr>
              <p:spPr>
                <a:xfrm>
                  <a:off x="1094167" y="1784794"/>
                  <a:ext cx="225370"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 name="Straight Connector 16">
                  <a:extLst>
                    <a:ext uri="{FF2B5EF4-FFF2-40B4-BE49-F238E27FC236}">
                      <a16:creationId xmlns:a16="http://schemas.microsoft.com/office/drawing/2014/main" id="{0EBA3DF2-D0EA-4369-B186-168123BD5941}"/>
                    </a:ext>
                  </a:extLst>
                </p:cNvPr>
                <p:cNvCxnSpPr/>
                <p:nvPr/>
              </p:nvCxnSpPr>
              <p:spPr>
                <a:xfrm flipH="1" flipV="1">
                  <a:off x="1202874" y="2585803"/>
                  <a:ext cx="0" cy="244016"/>
                </a:xfrm>
                <a:prstGeom prst="line">
                  <a:avLst/>
                </a:prstGeom>
                <a:ln w="508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14C778A-E955-44E6-8C36-FCEEA2A76DD8}"/>
                    </a:ext>
                  </a:extLst>
                </p:cNvPr>
                <p:cNvSpPr/>
                <p:nvPr/>
              </p:nvSpPr>
              <p:spPr>
                <a:xfrm>
                  <a:off x="1094167" y="1920064"/>
                  <a:ext cx="225370"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Rectangle 18">
                  <a:extLst>
                    <a:ext uri="{FF2B5EF4-FFF2-40B4-BE49-F238E27FC236}">
                      <a16:creationId xmlns:a16="http://schemas.microsoft.com/office/drawing/2014/main" id="{F8690AA6-A2A8-4844-929F-807CCA1DE576}"/>
                    </a:ext>
                  </a:extLst>
                </p:cNvPr>
                <p:cNvSpPr/>
                <p:nvPr/>
              </p:nvSpPr>
              <p:spPr>
                <a:xfrm>
                  <a:off x="1094167" y="2052682"/>
                  <a:ext cx="225370"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Rectangle 19">
                  <a:extLst>
                    <a:ext uri="{FF2B5EF4-FFF2-40B4-BE49-F238E27FC236}">
                      <a16:creationId xmlns:a16="http://schemas.microsoft.com/office/drawing/2014/main" id="{2CF132BF-94A0-4D02-9AB4-0A60EC9C0A07}"/>
                    </a:ext>
                  </a:extLst>
                </p:cNvPr>
                <p:cNvSpPr/>
                <p:nvPr/>
              </p:nvSpPr>
              <p:spPr>
                <a:xfrm>
                  <a:off x="1094167" y="2190604"/>
                  <a:ext cx="225370"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Rectangle 20">
                  <a:extLst>
                    <a:ext uri="{FF2B5EF4-FFF2-40B4-BE49-F238E27FC236}">
                      <a16:creationId xmlns:a16="http://schemas.microsoft.com/office/drawing/2014/main" id="{D3753B19-2506-4B6D-A1EC-DE71308045CA}"/>
                    </a:ext>
                  </a:extLst>
                </p:cNvPr>
                <p:cNvSpPr/>
                <p:nvPr/>
              </p:nvSpPr>
              <p:spPr>
                <a:xfrm>
                  <a:off x="1094167" y="2328526"/>
                  <a:ext cx="225370"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Rectangle 21">
                  <a:extLst>
                    <a:ext uri="{FF2B5EF4-FFF2-40B4-BE49-F238E27FC236}">
                      <a16:creationId xmlns:a16="http://schemas.microsoft.com/office/drawing/2014/main" id="{C66AC02F-C85C-4189-804E-43354D4FDAC7}"/>
                    </a:ext>
                  </a:extLst>
                </p:cNvPr>
                <p:cNvSpPr/>
                <p:nvPr/>
              </p:nvSpPr>
              <p:spPr>
                <a:xfrm>
                  <a:off x="1094167" y="2461144"/>
                  <a:ext cx="225370" cy="111399"/>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cxnSp>
            <p:nvCxnSpPr>
              <p:cNvPr id="14" name="Straight Connector 13">
                <a:extLst>
                  <a:ext uri="{FF2B5EF4-FFF2-40B4-BE49-F238E27FC236}">
                    <a16:creationId xmlns:a16="http://schemas.microsoft.com/office/drawing/2014/main" id="{962B7F82-774C-46EE-8018-213878A4AF60}"/>
                  </a:ext>
                </a:extLst>
              </p:cNvPr>
              <p:cNvCxnSpPr>
                <a:cxnSpLocks/>
              </p:cNvCxnSpPr>
              <p:nvPr/>
            </p:nvCxnSpPr>
            <p:spPr>
              <a:xfrm>
                <a:off x="8819355" y="5089923"/>
                <a:ext cx="501120" cy="0"/>
              </a:xfrm>
              <a:prstGeom prst="line">
                <a:avLst/>
              </a:prstGeom>
              <a:ln w="508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7" name="Up-Down Arrow 6">
                <a:extLst>
                  <a:ext uri="{FF2B5EF4-FFF2-40B4-BE49-F238E27FC236}">
                    <a16:creationId xmlns:a16="http://schemas.microsoft.com/office/drawing/2014/main" id="{5343AB6F-39D4-4D50-8F0C-EC1273981384}"/>
                  </a:ext>
                </a:extLst>
              </p:cNvPr>
              <p:cNvSpPr/>
              <p:nvPr/>
            </p:nvSpPr>
            <p:spPr>
              <a:xfrm rot="2842814">
                <a:off x="8399025" y="3648485"/>
                <a:ext cx="458857" cy="662856"/>
              </a:xfrm>
              <a:prstGeom prst="upDownArrow">
                <a:avLst/>
              </a:prstGeom>
              <a:solidFill>
                <a:schemeClr val="accent2"/>
              </a:solidFill>
              <a:ln>
                <a:noFill/>
              </a:ln>
              <a:effectLst>
                <a:outerShdw blurRad="50800" dist="50800" dir="5400000" algn="ctr" rotWithShape="0">
                  <a:srgbClr val="000000">
                    <a:alpha val="40000"/>
                  </a:srgbClr>
                </a:outerShdw>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en-US"/>
              </a:p>
            </p:txBody>
          </p:sp>
          <p:sp>
            <p:nvSpPr>
              <p:cNvPr id="8" name="Up-Down Arrow 7">
                <a:extLst>
                  <a:ext uri="{FF2B5EF4-FFF2-40B4-BE49-F238E27FC236}">
                    <a16:creationId xmlns:a16="http://schemas.microsoft.com/office/drawing/2014/main" id="{BD62BFC4-D13D-40D4-B871-31F8914C7EC7}"/>
                  </a:ext>
                </a:extLst>
              </p:cNvPr>
              <p:cNvSpPr/>
              <p:nvPr/>
            </p:nvSpPr>
            <p:spPr>
              <a:xfrm rot="18562136">
                <a:off x="9405241" y="3681629"/>
                <a:ext cx="458856" cy="601874"/>
              </a:xfrm>
              <a:prstGeom prst="upDownArrow">
                <a:avLst/>
              </a:prstGeom>
              <a:solidFill>
                <a:schemeClr val="accent2"/>
              </a:solidFill>
              <a:ln>
                <a:noFill/>
              </a:ln>
              <a:effectLst>
                <a:outerShdw blurRad="50800" dist="50800" dir="5400000" algn="ctr" rotWithShape="0">
                  <a:srgbClr val="000000">
                    <a:alpha val="40000"/>
                  </a:srgbClr>
                </a:outerShdw>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en-US"/>
              </a:p>
            </p:txBody>
          </p:sp>
        </p:grpSp>
      </p:grpSp>
      <p:grpSp>
        <p:nvGrpSpPr>
          <p:cNvPr id="63491" name="Group 63">
            <a:extLst>
              <a:ext uri="{FF2B5EF4-FFF2-40B4-BE49-F238E27FC236}">
                <a16:creationId xmlns:a16="http://schemas.microsoft.com/office/drawing/2014/main" id="{55DE32CA-5548-46A4-B051-32BE62977FCE}"/>
              </a:ext>
            </a:extLst>
          </p:cNvPr>
          <p:cNvGrpSpPr>
            <a:grpSpLocks/>
          </p:cNvGrpSpPr>
          <p:nvPr/>
        </p:nvGrpSpPr>
        <p:grpSpPr bwMode="auto">
          <a:xfrm>
            <a:off x="4146550" y="3352800"/>
            <a:ext cx="406400" cy="1038225"/>
            <a:chOff x="998333" y="1687498"/>
            <a:chExt cx="407280" cy="1182348"/>
          </a:xfrm>
        </p:grpSpPr>
        <p:sp>
          <p:nvSpPr>
            <p:cNvPr id="65" name="Rectangle 64">
              <a:extLst>
                <a:ext uri="{FF2B5EF4-FFF2-40B4-BE49-F238E27FC236}">
                  <a16:creationId xmlns:a16="http://schemas.microsoft.com/office/drawing/2014/main" id="{1B058F0C-9CC4-4FC8-ADEC-C4304F876B13}"/>
                </a:ext>
              </a:extLst>
            </p:cNvPr>
            <p:cNvSpPr/>
            <p:nvPr/>
          </p:nvSpPr>
          <p:spPr>
            <a:xfrm>
              <a:off x="998333" y="1687498"/>
              <a:ext cx="407280" cy="1182348"/>
            </a:xfrm>
            <a:prstGeom prst="rect">
              <a:avLst/>
            </a:prstGeom>
            <a:solidFill>
              <a:schemeClr val="bg1"/>
            </a:solidFill>
            <a:ln w="508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6" name="Rectangle 65">
              <a:extLst>
                <a:ext uri="{FF2B5EF4-FFF2-40B4-BE49-F238E27FC236}">
                  <a16:creationId xmlns:a16="http://schemas.microsoft.com/office/drawing/2014/main" id="{6487EDE3-811B-47F8-AB84-8CD486E381BC}"/>
                </a:ext>
              </a:extLst>
            </p:cNvPr>
            <p:cNvSpPr/>
            <p:nvPr/>
          </p:nvSpPr>
          <p:spPr>
            <a:xfrm>
              <a:off x="1095381" y="1785123"/>
              <a:ext cx="224322" cy="112088"/>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7" name="Straight Connector 66">
              <a:extLst>
                <a:ext uri="{FF2B5EF4-FFF2-40B4-BE49-F238E27FC236}">
                  <a16:creationId xmlns:a16="http://schemas.microsoft.com/office/drawing/2014/main" id="{554F2B13-CC6C-4A07-8340-CEAA702F4A31}"/>
                </a:ext>
              </a:extLst>
            </p:cNvPr>
            <p:cNvCxnSpPr/>
            <p:nvPr/>
          </p:nvCxnSpPr>
          <p:spPr>
            <a:xfrm flipH="1" flipV="1">
              <a:off x="1201973" y="2584202"/>
              <a:ext cx="0" cy="245871"/>
            </a:xfrm>
            <a:prstGeom prst="line">
              <a:avLst/>
            </a:prstGeom>
            <a:ln w="508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E981AFF1-79E2-47D8-AD30-312BEB828DC8}"/>
                </a:ext>
              </a:extLst>
            </p:cNvPr>
            <p:cNvSpPr/>
            <p:nvPr/>
          </p:nvSpPr>
          <p:spPr>
            <a:xfrm>
              <a:off x="1095381" y="1920714"/>
              <a:ext cx="224322" cy="11028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9" name="Rectangle 68">
              <a:extLst>
                <a:ext uri="{FF2B5EF4-FFF2-40B4-BE49-F238E27FC236}">
                  <a16:creationId xmlns:a16="http://schemas.microsoft.com/office/drawing/2014/main" id="{BBC47D95-2FB5-4815-AF79-223DA4844F1B}"/>
                </a:ext>
              </a:extLst>
            </p:cNvPr>
            <p:cNvSpPr/>
            <p:nvPr/>
          </p:nvSpPr>
          <p:spPr>
            <a:xfrm>
              <a:off x="1095381" y="2054496"/>
              <a:ext cx="224322" cy="11028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0" name="Rectangle 69">
              <a:extLst>
                <a:ext uri="{FF2B5EF4-FFF2-40B4-BE49-F238E27FC236}">
                  <a16:creationId xmlns:a16="http://schemas.microsoft.com/office/drawing/2014/main" id="{3A9C9139-879A-4E8A-8BF2-63EA4F2D45DE}"/>
                </a:ext>
              </a:extLst>
            </p:cNvPr>
            <p:cNvSpPr/>
            <p:nvPr/>
          </p:nvSpPr>
          <p:spPr>
            <a:xfrm>
              <a:off x="1095381" y="2191895"/>
              <a:ext cx="224322" cy="110280"/>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1" name="Rectangle 70">
              <a:extLst>
                <a:ext uri="{FF2B5EF4-FFF2-40B4-BE49-F238E27FC236}">
                  <a16:creationId xmlns:a16="http://schemas.microsoft.com/office/drawing/2014/main" id="{C1094FC7-7A12-4F67-B875-69D4C4417C27}"/>
                </a:ext>
              </a:extLst>
            </p:cNvPr>
            <p:cNvSpPr/>
            <p:nvPr/>
          </p:nvSpPr>
          <p:spPr>
            <a:xfrm>
              <a:off x="1095381" y="2327485"/>
              <a:ext cx="224322" cy="112088"/>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2" name="Rectangle 71">
              <a:extLst>
                <a:ext uri="{FF2B5EF4-FFF2-40B4-BE49-F238E27FC236}">
                  <a16:creationId xmlns:a16="http://schemas.microsoft.com/office/drawing/2014/main" id="{3C70A686-8821-4329-8563-75EFC017A01D}"/>
                </a:ext>
              </a:extLst>
            </p:cNvPr>
            <p:cNvSpPr/>
            <p:nvPr/>
          </p:nvSpPr>
          <p:spPr>
            <a:xfrm>
              <a:off x="1095381" y="2461267"/>
              <a:ext cx="224322" cy="112088"/>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83" name="Rectangle 82">
            <a:extLst>
              <a:ext uri="{FF2B5EF4-FFF2-40B4-BE49-F238E27FC236}">
                <a16:creationId xmlns:a16="http://schemas.microsoft.com/office/drawing/2014/main" id="{C924DBDA-E179-489D-BCF3-3BBA8AA41862}"/>
              </a:ext>
            </a:extLst>
          </p:cNvPr>
          <p:cNvSpPr/>
          <p:nvPr/>
        </p:nvSpPr>
        <p:spPr>
          <a:xfrm>
            <a:off x="1025525" y="3695700"/>
            <a:ext cx="869950" cy="296863"/>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500">
                <a:solidFill>
                  <a:schemeClr val="tx1"/>
                </a:solidFill>
                <a:latin typeface="Helvetica" pitchFamily="2" charset="0"/>
              </a:rPr>
              <a:t>Server</a:t>
            </a:r>
          </a:p>
        </p:txBody>
      </p:sp>
      <p:sp>
        <p:nvSpPr>
          <p:cNvPr id="84" name="TextBox 83">
            <a:extLst>
              <a:ext uri="{FF2B5EF4-FFF2-40B4-BE49-F238E27FC236}">
                <a16:creationId xmlns:a16="http://schemas.microsoft.com/office/drawing/2014/main" id="{2B1FB93A-10CD-4290-8830-441175CE3F5C}"/>
              </a:ext>
            </a:extLst>
          </p:cNvPr>
          <p:cNvSpPr txBox="1"/>
          <p:nvPr/>
        </p:nvSpPr>
        <p:spPr>
          <a:xfrm>
            <a:off x="523875" y="4837113"/>
            <a:ext cx="1879600" cy="830262"/>
          </a:xfrm>
          <a:prstGeom prst="rect">
            <a:avLst/>
          </a:prstGeom>
          <a:noFill/>
          <a:ln w="25400">
            <a:solidFill>
              <a:schemeClr val="accent3"/>
            </a:solidFill>
          </a:ln>
        </p:spPr>
        <p:txBody>
          <a:bodyPr wrap="none">
            <a:spAutoFit/>
          </a:bodyPr>
          <a:lstStyle/>
          <a:p>
            <a:pPr marL="214313" indent="-214313">
              <a:buFont typeface="Arial" panose="020B0604020202020204" pitchFamily="34" charset="0"/>
              <a:buChar char="•"/>
              <a:defRPr/>
            </a:pPr>
            <a:r>
              <a:rPr lang="en-US" sz="1200">
                <a:latin typeface="Helvetica" pitchFamily="2" charset="0"/>
              </a:rPr>
              <a:t>NIC:       10Gbps</a:t>
            </a:r>
          </a:p>
          <a:p>
            <a:pPr marL="214313" indent="-214313">
              <a:buFont typeface="Arial" panose="020B0604020202020204" pitchFamily="34" charset="0"/>
              <a:buChar char="•"/>
              <a:defRPr/>
            </a:pPr>
            <a:r>
              <a:rPr lang="en-US" sz="1200">
                <a:latin typeface="Helvetica" pitchFamily="2" charset="0"/>
              </a:rPr>
              <a:t>CPUs :   64</a:t>
            </a:r>
          </a:p>
          <a:p>
            <a:pPr marL="214313" indent="-214313">
              <a:buFont typeface="Arial" panose="020B0604020202020204" pitchFamily="34" charset="0"/>
              <a:buChar char="•"/>
              <a:defRPr/>
            </a:pPr>
            <a:r>
              <a:rPr lang="en-US" sz="1200">
                <a:latin typeface="Helvetica" pitchFamily="2" charset="0"/>
              </a:rPr>
              <a:t>DRAM:  16GB, 100ns</a:t>
            </a:r>
          </a:p>
          <a:p>
            <a:pPr marL="214313" indent="-214313">
              <a:buFont typeface="Arial" panose="020B0604020202020204" pitchFamily="34" charset="0"/>
              <a:buChar char="•"/>
              <a:defRPr/>
            </a:pPr>
            <a:r>
              <a:rPr lang="en-US" sz="1200">
                <a:latin typeface="Helvetica" pitchFamily="2" charset="0"/>
              </a:rPr>
              <a:t>Disk:      2TB, 10ms</a:t>
            </a:r>
          </a:p>
        </p:txBody>
      </p:sp>
      <p:sp>
        <p:nvSpPr>
          <p:cNvPr id="86" name="Rectangle 85">
            <a:extLst>
              <a:ext uri="{FF2B5EF4-FFF2-40B4-BE49-F238E27FC236}">
                <a16:creationId xmlns:a16="http://schemas.microsoft.com/office/drawing/2014/main" id="{5F857799-6857-4286-88EC-C8B15178C86F}"/>
              </a:ext>
            </a:extLst>
          </p:cNvPr>
          <p:cNvSpPr/>
          <p:nvPr/>
        </p:nvSpPr>
        <p:spPr>
          <a:xfrm>
            <a:off x="3768725" y="2225675"/>
            <a:ext cx="1317625" cy="322263"/>
          </a:xfrm>
          <a:prstGeom prst="rect">
            <a:avLst/>
          </a:prstGeom>
          <a:noFill/>
        </p:spPr>
        <p:txBody>
          <a:bodyPr wrap="none">
            <a:spAutoFit/>
          </a:bodyPr>
          <a:lstStyle/>
          <a:p>
            <a:pPr algn="ctr">
              <a:defRPr/>
            </a:pPr>
            <a:r>
              <a:rPr lang="en-US" sz="1500">
                <a:solidFill>
                  <a:schemeClr val="tx2">
                    <a:lumMod val="60000"/>
                    <a:lumOff val="40000"/>
                  </a:schemeClr>
                </a:solidFill>
                <a:latin typeface="Helvetica" pitchFamily="2" charset="0"/>
              </a:rPr>
              <a:t>Rack</a:t>
            </a:r>
            <a:r>
              <a:rPr lang="en-US" sz="1500">
                <a:latin typeface="Helvetica" pitchFamily="2" charset="0"/>
              </a:rPr>
              <a:t> </a:t>
            </a:r>
            <a:r>
              <a:rPr lang="en-US" sz="1500">
                <a:solidFill>
                  <a:schemeClr val="tx2">
                    <a:lumMod val="60000"/>
                    <a:lumOff val="40000"/>
                  </a:schemeClr>
                </a:solidFill>
                <a:latin typeface="Helvetica" pitchFamily="2" charset="0"/>
              </a:rPr>
              <a:t>switch</a:t>
            </a:r>
            <a:r>
              <a:rPr lang="en-US" sz="1500">
                <a:latin typeface="Helvetica" pitchFamily="2" charset="0"/>
              </a:rPr>
              <a:t>  </a:t>
            </a:r>
          </a:p>
        </p:txBody>
      </p:sp>
      <p:sp>
        <p:nvSpPr>
          <p:cNvPr id="87" name="TextBox 86">
            <a:extLst>
              <a:ext uri="{FF2B5EF4-FFF2-40B4-BE49-F238E27FC236}">
                <a16:creationId xmlns:a16="http://schemas.microsoft.com/office/drawing/2014/main" id="{D875CF71-D6F1-4D54-AF59-DA2023E12B16}"/>
              </a:ext>
            </a:extLst>
          </p:cNvPr>
          <p:cNvSpPr txBox="1"/>
          <p:nvPr/>
        </p:nvSpPr>
        <p:spPr>
          <a:xfrm>
            <a:off x="3406775" y="4835525"/>
            <a:ext cx="2122488" cy="830263"/>
          </a:xfrm>
          <a:prstGeom prst="rect">
            <a:avLst/>
          </a:prstGeom>
          <a:noFill/>
          <a:ln w="25400">
            <a:solidFill>
              <a:schemeClr val="accent3"/>
            </a:solidFill>
          </a:ln>
        </p:spPr>
        <p:txBody>
          <a:bodyPr wrap="none">
            <a:spAutoFit/>
          </a:bodyPr>
          <a:lstStyle/>
          <a:p>
            <a:pPr marL="214313" indent="-214313">
              <a:buFont typeface="Arial" panose="020B0604020202020204" pitchFamily="34" charset="0"/>
              <a:buChar char="•"/>
              <a:defRPr/>
            </a:pPr>
            <a:r>
              <a:rPr lang="en-US" sz="1200">
                <a:latin typeface="Helvetica" pitchFamily="2" charset="0"/>
              </a:rPr>
              <a:t>Bandwidth:  800Gbps</a:t>
            </a:r>
          </a:p>
          <a:p>
            <a:pPr marL="214313" indent="-214313">
              <a:buFont typeface="Arial" panose="020B0604020202020204" pitchFamily="34" charset="0"/>
              <a:buChar char="•"/>
              <a:defRPr/>
            </a:pPr>
            <a:r>
              <a:rPr lang="en-US" sz="1200">
                <a:latin typeface="Helvetica" pitchFamily="2" charset="0"/>
              </a:rPr>
              <a:t>CPUs:         5K</a:t>
            </a:r>
          </a:p>
          <a:p>
            <a:pPr marL="214313" indent="-214313">
              <a:buFont typeface="Arial" panose="020B0604020202020204" pitchFamily="34" charset="0"/>
              <a:buChar char="•"/>
              <a:defRPr/>
            </a:pPr>
            <a:r>
              <a:rPr lang="en-US" sz="1200">
                <a:latin typeface="Helvetica" pitchFamily="2" charset="0"/>
              </a:rPr>
              <a:t>DRAM:        1TB, 300us</a:t>
            </a:r>
          </a:p>
          <a:p>
            <a:pPr marL="214313" indent="-214313">
              <a:buFont typeface="Arial" panose="020B0604020202020204" pitchFamily="34" charset="0"/>
              <a:buChar char="•"/>
              <a:defRPr/>
            </a:pPr>
            <a:r>
              <a:rPr lang="en-US" sz="1200">
                <a:latin typeface="Helvetica" pitchFamily="2" charset="0"/>
              </a:rPr>
              <a:t>Disk:           160TB, 11ms</a:t>
            </a:r>
          </a:p>
        </p:txBody>
      </p:sp>
      <p:sp>
        <p:nvSpPr>
          <p:cNvPr id="88" name="TextBox 87">
            <a:extLst>
              <a:ext uri="{FF2B5EF4-FFF2-40B4-BE49-F238E27FC236}">
                <a16:creationId xmlns:a16="http://schemas.microsoft.com/office/drawing/2014/main" id="{FD205E14-08F8-4DBF-9A23-8EF5793E5000}"/>
              </a:ext>
            </a:extLst>
          </p:cNvPr>
          <p:cNvSpPr txBox="1"/>
          <p:nvPr/>
        </p:nvSpPr>
        <p:spPr>
          <a:xfrm>
            <a:off x="6496050" y="4837113"/>
            <a:ext cx="2139950" cy="830262"/>
          </a:xfrm>
          <a:prstGeom prst="rect">
            <a:avLst/>
          </a:prstGeom>
          <a:noFill/>
          <a:ln w="25400">
            <a:solidFill>
              <a:schemeClr val="accent3"/>
            </a:solidFill>
          </a:ln>
        </p:spPr>
        <p:txBody>
          <a:bodyPr wrap="none">
            <a:spAutoFit/>
          </a:bodyPr>
          <a:lstStyle/>
          <a:p>
            <a:pPr marL="214313" indent="-214313">
              <a:buFont typeface="Arial" panose="020B0604020202020204" pitchFamily="34" charset="0"/>
              <a:buChar char="•"/>
              <a:defRPr/>
            </a:pPr>
            <a:r>
              <a:rPr lang="en-US" sz="1200">
                <a:latin typeface="Helvetica" pitchFamily="2" charset="0"/>
              </a:rPr>
              <a:t>Bandwidth: 24Tbps</a:t>
            </a:r>
          </a:p>
          <a:p>
            <a:pPr marL="214313" indent="-214313">
              <a:buFont typeface="Arial" panose="020B0604020202020204" pitchFamily="34" charset="0"/>
              <a:buChar char="•"/>
              <a:defRPr/>
            </a:pPr>
            <a:r>
              <a:rPr lang="en-US" sz="1200">
                <a:latin typeface="Helvetica" pitchFamily="2" charset="0"/>
              </a:rPr>
              <a:t>CPUs :       153K</a:t>
            </a:r>
          </a:p>
          <a:p>
            <a:pPr marL="214313" indent="-214313">
              <a:buFont typeface="Arial" panose="020B0604020202020204" pitchFamily="34" charset="0"/>
              <a:buChar char="•"/>
              <a:defRPr/>
            </a:pPr>
            <a:r>
              <a:rPr lang="en-US" sz="1200">
                <a:latin typeface="Helvetica" pitchFamily="2" charset="0"/>
              </a:rPr>
              <a:t>DRAM:       30TB, 500us</a:t>
            </a:r>
          </a:p>
          <a:p>
            <a:pPr marL="214313" indent="-214313">
              <a:buFont typeface="Arial" panose="020B0604020202020204" pitchFamily="34" charset="0"/>
              <a:buChar char="•"/>
              <a:defRPr/>
            </a:pPr>
            <a:r>
              <a:rPr lang="en-US" sz="1200">
                <a:latin typeface="Helvetica" pitchFamily="2" charset="0"/>
              </a:rPr>
              <a:t>Disk:          4.80PB, 12ms</a:t>
            </a:r>
          </a:p>
        </p:txBody>
      </p:sp>
      <p:pic>
        <p:nvPicPr>
          <p:cNvPr id="63497" name="Picture 91">
            <a:extLst>
              <a:ext uri="{FF2B5EF4-FFF2-40B4-BE49-F238E27FC236}">
                <a16:creationId xmlns:a16="http://schemas.microsoft.com/office/drawing/2014/main" id="{006BF3F8-6AB4-4388-B13E-189948C30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6550" y="2520950"/>
            <a:ext cx="406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Up-Down Arrow 98">
            <a:extLst>
              <a:ext uri="{FF2B5EF4-FFF2-40B4-BE49-F238E27FC236}">
                <a16:creationId xmlns:a16="http://schemas.microsoft.com/office/drawing/2014/main" id="{3FC15D84-64AA-44FE-A80B-2EF5EA8B3B10}"/>
              </a:ext>
            </a:extLst>
          </p:cNvPr>
          <p:cNvSpPr/>
          <p:nvPr/>
        </p:nvSpPr>
        <p:spPr>
          <a:xfrm>
            <a:off x="4248150" y="2890838"/>
            <a:ext cx="234950" cy="450850"/>
          </a:xfrm>
          <a:prstGeom prst="upDownArrow">
            <a:avLst/>
          </a:prstGeom>
          <a:solidFill>
            <a:schemeClr val="accent2"/>
          </a:soli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en-US"/>
          </a:p>
        </p:txBody>
      </p:sp>
      <p:sp>
        <p:nvSpPr>
          <p:cNvPr id="63499" name="Rectangle 99">
            <a:extLst>
              <a:ext uri="{FF2B5EF4-FFF2-40B4-BE49-F238E27FC236}">
                <a16:creationId xmlns:a16="http://schemas.microsoft.com/office/drawing/2014/main" id="{53664E46-3A79-4D3A-AB03-4DBEFDFD1E7A}"/>
              </a:ext>
            </a:extLst>
          </p:cNvPr>
          <p:cNvSpPr>
            <a:spLocks noChangeArrowheads="1"/>
          </p:cNvSpPr>
          <p:nvPr/>
        </p:nvSpPr>
        <p:spPr bwMode="auto">
          <a:xfrm>
            <a:off x="2247900" y="6157913"/>
            <a:ext cx="68183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t>Reference: Jeff Dean. Designs, Lessons and Advice from Building Large Distributed Systems.</a:t>
            </a:r>
          </a:p>
        </p:txBody>
      </p:sp>
      <p:sp>
        <p:nvSpPr>
          <p:cNvPr id="106" name="Right Arrow 105">
            <a:extLst>
              <a:ext uri="{FF2B5EF4-FFF2-40B4-BE49-F238E27FC236}">
                <a16:creationId xmlns:a16="http://schemas.microsoft.com/office/drawing/2014/main" id="{0C11BE9D-A2E8-4A11-8BEB-15B89DFAD120}"/>
              </a:ext>
            </a:extLst>
          </p:cNvPr>
          <p:cNvSpPr/>
          <p:nvPr/>
        </p:nvSpPr>
        <p:spPr>
          <a:xfrm>
            <a:off x="2671763" y="3605213"/>
            <a:ext cx="485775" cy="436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7" name="Right Arrow 106">
            <a:extLst>
              <a:ext uri="{FF2B5EF4-FFF2-40B4-BE49-F238E27FC236}">
                <a16:creationId xmlns:a16="http://schemas.microsoft.com/office/drawing/2014/main" id="{6BC83021-2C76-4076-9C65-55377AD222D8}"/>
              </a:ext>
            </a:extLst>
          </p:cNvPr>
          <p:cNvSpPr/>
          <p:nvPr/>
        </p:nvSpPr>
        <p:spPr>
          <a:xfrm>
            <a:off x="4916488" y="3605213"/>
            <a:ext cx="485775" cy="436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5" name="Straight Connector 114">
            <a:extLst>
              <a:ext uri="{FF2B5EF4-FFF2-40B4-BE49-F238E27FC236}">
                <a16:creationId xmlns:a16="http://schemas.microsoft.com/office/drawing/2014/main" id="{65E9D221-5A05-4BFC-8E14-931D88336F28}"/>
              </a:ext>
            </a:extLst>
          </p:cNvPr>
          <p:cNvCxnSpPr>
            <a:cxnSpLocks/>
          </p:cNvCxnSpPr>
          <p:nvPr/>
        </p:nvCxnSpPr>
        <p:spPr>
          <a:xfrm>
            <a:off x="7165975" y="2605088"/>
            <a:ext cx="319088" cy="0"/>
          </a:xfrm>
          <a:prstGeom prst="line">
            <a:avLst/>
          </a:prstGeom>
          <a:ln w="6350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63503" name="TextBox 88">
            <a:extLst>
              <a:ext uri="{FF2B5EF4-FFF2-40B4-BE49-F238E27FC236}">
                <a16:creationId xmlns:a16="http://schemas.microsoft.com/office/drawing/2014/main" id="{E189E3FB-C155-47C0-BCDD-4BB5AB4428E8}"/>
              </a:ext>
            </a:extLst>
          </p:cNvPr>
          <p:cNvSpPr txBox="1">
            <a:spLocks noChangeArrowheads="1"/>
          </p:cNvSpPr>
          <p:nvPr/>
        </p:nvSpPr>
        <p:spPr bwMode="auto">
          <a:xfrm>
            <a:off x="1487488" y="1420813"/>
            <a:ext cx="62880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Helvetica" panose="020B0604020202020204" pitchFamily="34" charset="0"/>
              </a:rPr>
              <a:t>The network has thousands of switches and millions of links</a:t>
            </a:r>
          </a:p>
          <a:p>
            <a:pPr>
              <a:spcBef>
                <a:spcPct val="0"/>
              </a:spcBef>
              <a:buClrTx/>
              <a:buSzTx/>
              <a:buFontTx/>
              <a:buNone/>
            </a:pPr>
            <a:r>
              <a:rPr lang="en-US" altLang="en-US" sz="1800">
                <a:latin typeface="Helvetica" panose="020B0604020202020204" pitchFamily="34" charset="0"/>
              </a:rPr>
              <a:t> (Datacenters built by Google, facebook, Amazon, MS..)</a:t>
            </a:r>
          </a:p>
        </p:txBody>
      </p:sp>
      <p:sp>
        <p:nvSpPr>
          <p:cNvPr id="63504" name="Rectangle 2">
            <a:extLst>
              <a:ext uri="{FF2B5EF4-FFF2-40B4-BE49-F238E27FC236}">
                <a16:creationId xmlns:a16="http://schemas.microsoft.com/office/drawing/2014/main" id="{3AD4F52B-8285-4617-88C4-4BE9294E930C}"/>
              </a:ext>
            </a:extLst>
          </p:cNvPr>
          <p:cNvSpPr>
            <a:spLocks noChangeArrowheads="1"/>
          </p:cNvSpPr>
          <p:nvPr/>
        </p:nvSpPr>
        <p:spPr bwMode="auto">
          <a:xfrm>
            <a:off x="3702050" y="4367213"/>
            <a:ext cx="1327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latin typeface="Helvetica" panose="020B0604020202020204" pitchFamily="34" charset="0"/>
              </a:rPr>
              <a:t> 80 servers</a:t>
            </a:r>
          </a:p>
        </p:txBody>
      </p:sp>
      <p:sp>
        <p:nvSpPr>
          <p:cNvPr id="4" name="Rectangle 3">
            <a:extLst>
              <a:ext uri="{FF2B5EF4-FFF2-40B4-BE49-F238E27FC236}">
                <a16:creationId xmlns:a16="http://schemas.microsoft.com/office/drawing/2014/main" id="{B5ECA95C-05C2-4901-8581-3BA273F7811F}"/>
              </a:ext>
            </a:extLst>
          </p:cNvPr>
          <p:cNvSpPr/>
          <p:nvPr/>
        </p:nvSpPr>
        <p:spPr>
          <a:xfrm>
            <a:off x="5713413" y="3308350"/>
            <a:ext cx="1190625" cy="369888"/>
          </a:xfrm>
          <a:prstGeom prst="rect">
            <a:avLst/>
          </a:prstGeom>
        </p:spPr>
        <p:txBody>
          <a:bodyPr wrap="none">
            <a:spAutoFit/>
          </a:bodyPr>
          <a:lstStyle/>
          <a:p>
            <a:pPr algn="ctr">
              <a:defRPr/>
            </a:pPr>
            <a:r>
              <a:rPr lang="en-US">
                <a:solidFill>
                  <a:schemeClr val="tx2">
                    <a:lumMod val="60000"/>
                    <a:lumOff val="40000"/>
                  </a:schemeClr>
                </a:solidFill>
                <a:latin typeface="Helvetica" charset="0"/>
                <a:ea typeface="Helvetica" charset="0"/>
                <a:cs typeface="Helvetica" charset="0"/>
              </a:rPr>
              <a:t>30+ racks</a:t>
            </a:r>
          </a:p>
        </p:txBody>
      </p:sp>
      <p:sp>
        <p:nvSpPr>
          <p:cNvPr id="63506" name="Slide Number Placeholder 5">
            <a:extLst>
              <a:ext uri="{FF2B5EF4-FFF2-40B4-BE49-F238E27FC236}">
                <a16:creationId xmlns:a16="http://schemas.microsoft.com/office/drawing/2014/main" id="{5FDBCAB5-6461-46E5-86B1-78C72FDA74A6}"/>
              </a:ext>
            </a:extLst>
          </p:cNvPr>
          <p:cNvSpPr>
            <a:spLocks noGrp="1" noChangeArrowheads="1"/>
          </p:cNvSpPr>
          <p:nvPr>
            <p:ph type="sldNum" sz="quarter" idx="4294967295"/>
          </p:nvPr>
        </p:nvSpPr>
        <p:spPr bwMode="auto">
          <a:xfrm>
            <a:off x="8610600" y="6356350"/>
            <a:ext cx="27432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r" eaLnBrk="1" hangingPunct="1">
              <a:spcBef>
                <a:spcPct val="0"/>
              </a:spcBef>
              <a:buClrTx/>
              <a:buSzTx/>
              <a:buFontTx/>
              <a:buNone/>
            </a:pPr>
            <a:fld id="{D274E0BF-6D95-47BC-9FF7-1A0709FC7C77}" type="slidenum">
              <a:rPr lang="en-US" altLang="en-US" sz="1200">
                <a:solidFill>
                  <a:srgbClr val="898989"/>
                </a:solidFill>
              </a:rPr>
              <a:pPr algn="r" eaLnBrk="1" hangingPunct="1">
                <a:spcBef>
                  <a:spcPct val="0"/>
                </a:spcBef>
                <a:buClrTx/>
                <a:buSzTx/>
                <a:buFontTx/>
                <a:buNone/>
              </a:pPr>
              <a:t>23</a:t>
            </a:fld>
            <a:endParaRPr lang="en-US" altLang="en-US" sz="1200">
              <a:solidFill>
                <a:srgbClr val="898989"/>
              </a:solidFill>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Footer Placeholder 3">
            <a:extLst>
              <a:ext uri="{FF2B5EF4-FFF2-40B4-BE49-F238E27FC236}">
                <a16:creationId xmlns:a16="http://schemas.microsoft.com/office/drawing/2014/main" id="{E855AC40-E12B-4689-97A8-56E37F67BEB9}"/>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0A2498FC-493C-4593-AF77-5E3E0926951C}" type="slidenum">
              <a:rPr lang="en-AU" altLang="en-US" sz="1400" smtClean="0"/>
              <a:pPr>
                <a:spcBef>
                  <a:spcPct val="0"/>
                </a:spcBef>
                <a:buClrTx/>
                <a:buSzTx/>
                <a:buFontTx/>
                <a:buNone/>
              </a:pPr>
              <a:t>24</a:t>
            </a:fld>
            <a:endParaRPr lang="en-AU" altLang="en-US" sz="1400"/>
          </a:p>
        </p:txBody>
      </p:sp>
      <p:sp>
        <p:nvSpPr>
          <p:cNvPr id="65538" name="Rectangle 2">
            <a:extLst>
              <a:ext uri="{FF2B5EF4-FFF2-40B4-BE49-F238E27FC236}">
                <a16:creationId xmlns:a16="http://schemas.microsoft.com/office/drawing/2014/main" id="{26EE1ED5-2333-4AF5-AEAE-00A38FAF1B99}"/>
              </a:ext>
            </a:extLst>
          </p:cNvPr>
          <p:cNvSpPr>
            <a:spLocks noGrp="1" noChangeArrowheads="1"/>
          </p:cNvSpPr>
          <p:nvPr>
            <p:ph type="title"/>
          </p:nvPr>
        </p:nvSpPr>
        <p:spPr/>
        <p:txBody>
          <a:bodyPr/>
          <a:lstStyle/>
          <a:p>
            <a:pPr eaLnBrk="1" hangingPunct="1"/>
            <a:r>
              <a:rPr lang="en-US" altLang="en-US"/>
              <a:t>Technology Trends</a:t>
            </a:r>
          </a:p>
        </p:txBody>
      </p:sp>
      <p:sp>
        <p:nvSpPr>
          <p:cNvPr id="65539" name="Rectangle 3">
            <a:extLst>
              <a:ext uri="{FF2B5EF4-FFF2-40B4-BE49-F238E27FC236}">
                <a16:creationId xmlns:a16="http://schemas.microsoft.com/office/drawing/2014/main" id="{BAEDCFC2-6521-450C-AABB-0C66FA949B66}"/>
              </a:ext>
            </a:extLst>
          </p:cNvPr>
          <p:cNvSpPr>
            <a:spLocks noGrp="1" noChangeArrowheads="1"/>
          </p:cNvSpPr>
          <p:nvPr>
            <p:ph type="body" idx="1"/>
          </p:nvPr>
        </p:nvSpPr>
        <p:spPr>
          <a:xfrm>
            <a:off x="684213" y="1125538"/>
            <a:ext cx="3816350" cy="2735262"/>
          </a:xfrm>
        </p:spPr>
        <p:txBody>
          <a:bodyPr/>
          <a:lstStyle/>
          <a:p>
            <a:pPr eaLnBrk="1" hangingPunct="1"/>
            <a:r>
              <a:rPr lang="en-AU" altLang="en-US" sz="2800"/>
              <a:t>Electronics technology continues to evolve</a:t>
            </a:r>
          </a:p>
          <a:p>
            <a:pPr lvl="1" eaLnBrk="1" hangingPunct="1"/>
            <a:r>
              <a:rPr lang="en-AU" altLang="en-US" sz="2400"/>
              <a:t>Increased capacity and performance</a:t>
            </a:r>
          </a:p>
          <a:p>
            <a:pPr lvl="1" eaLnBrk="1" hangingPunct="1"/>
            <a:r>
              <a:rPr lang="en-AU" altLang="en-US" sz="2400"/>
              <a:t>Reduced cost</a:t>
            </a:r>
          </a:p>
        </p:txBody>
      </p:sp>
      <p:graphicFrame>
        <p:nvGraphicFramePr>
          <p:cNvPr id="258136" name="Group 88">
            <a:extLst>
              <a:ext uri="{FF2B5EF4-FFF2-40B4-BE49-F238E27FC236}">
                <a16:creationId xmlns:a16="http://schemas.microsoft.com/office/drawing/2014/main" id="{9029CF04-61B0-48E3-9B90-D5F00B6EF217}"/>
              </a:ext>
            </a:extLst>
          </p:cNvPr>
          <p:cNvGraphicFramePr>
            <a:graphicFrameLocks noGrp="1"/>
          </p:cNvGraphicFramePr>
          <p:nvPr/>
        </p:nvGraphicFramePr>
        <p:xfrm>
          <a:off x="755650" y="3933825"/>
          <a:ext cx="7920038" cy="2193996"/>
        </p:xfrm>
        <a:graphic>
          <a:graphicData uri="http://schemas.openxmlformats.org/drawingml/2006/table">
            <a:tbl>
              <a:tblPr/>
              <a:tblGrid>
                <a:gridCol w="865188">
                  <a:extLst>
                    <a:ext uri="{9D8B030D-6E8A-4147-A177-3AD203B41FA5}">
                      <a16:colId xmlns:a16="http://schemas.microsoft.com/office/drawing/2014/main" val="20000"/>
                    </a:ext>
                  </a:extLst>
                </a:gridCol>
                <a:gridCol w="3527425">
                  <a:extLst>
                    <a:ext uri="{9D8B030D-6E8A-4147-A177-3AD203B41FA5}">
                      <a16:colId xmlns:a16="http://schemas.microsoft.com/office/drawing/2014/main" val="20001"/>
                    </a:ext>
                  </a:extLst>
                </a:gridCol>
                <a:gridCol w="2736850">
                  <a:extLst>
                    <a:ext uri="{9D8B030D-6E8A-4147-A177-3AD203B41FA5}">
                      <a16:colId xmlns:a16="http://schemas.microsoft.com/office/drawing/2014/main" val="20002"/>
                    </a:ext>
                  </a:extLst>
                </a:gridCol>
                <a:gridCol w="790575">
                  <a:extLst>
                    <a:ext uri="{9D8B030D-6E8A-4147-A177-3AD203B41FA5}">
                      <a16:colId xmlns:a16="http://schemas.microsoft.com/office/drawing/2014/main" val="20003"/>
                    </a:ext>
                  </a:extLst>
                </a:gridCol>
              </a:tblGrid>
              <a:tr h="365654">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en-US" sz="1800" b="0" i="0" u="none" strike="noStrike" cap="none" normalizeH="0" baseline="0">
                          <a:ln>
                            <a:noFill/>
                          </a:ln>
                          <a:solidFill>
                            <a:schemeClr val="tx1"/>
                          </a:solidFill>
                          <a:effectLst/>
                          <a:latin typeface="Arial" panose="020B0604020202020204" pitchFamily="34" charset="0"/>
                        </a:rPr>
                        <a:t>Year</a:t>
                      </a:r>
                    </a:p>
                  </a:txBody>
                  <a:tcPr marT="45673" marB="4567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en-US" sz="1800" b="0" i="0" u="none" strike="noStrike" cap="none" normalizeH="0" baseline="0">
                          <a:ln>
                            <a:noFill/>
                          </a:ln>
                          <a:solidFill>
                            <a:schemeClr val="tx1"/>
                          </a:solidFill>
                          <a:effectLst/>
                          <a:latin typeface="Arial" panose="020B0604020202020204" pitchFamily="34" charset="0"/>
                        </a:rPr>
                        <a:t>Technology</a:t>
                      </a:r>
                    </a:p>
                  </a:txBody>
                  <a:tcPr marT="45673" marB="45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en-US" sz="1800" b="0" i="0" u="none" strike="noStrike" cap="none" normalizeH="0" baseline="0">
                          <a:ln>
                            <a:noFill/>
                          </a:ln>
                          <a:solidFill>
                            <a:schemeClr val="tx1"/>
                          </a:solidFill>
                          <a:effectLst/>
                          <a:latin typeface="Arial" panose="020B0604020202020204" pitchFamily="34" charset="0"/>
                        </a:rPr>
                        <a:t>Relative performance/cost</a:t>
                      </a:r>
                    </a:p>
                  </a:txBody>
                  <a:tcPr marT="45673" marB="4567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365654">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en-US" sz="1800" b="0" i="0" u="none" strike="noStrike" cap="none" normalizeH="0" baseline="0">
                          <a:ln>
                            <a:noFill/>
                          </a:ln>
                          <a:solidFill>
                            <a:schemeClr val="tx1"/>
                          </a:solidFill>
                          <a:effectLst/>
                          <a:latin typeface="Arial" panose="020B0604020202020204" pitchFamily="34" charset="0"/>
                        </a:rPr>
                        <a:t>1951</a:t>
                      </a:r>
                    </a:p>
                  </a:txBody>
                  <a:tcPr marT="45673" marB="4567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en-US" sz="1800" b="0" i="0" u="none" strike="noStrike" cap="none" normalizeH="0" baseline="0">
                          <a:ln>
                            <a:noFill/>
                          </a:ln>
                          <a:solidFill>
                            <a:schemeClr val="tx1"/>
                          </a:solidFill>
                          <a:effectLst/>
                          <a:latin typeface="Arial" panose="020B0604020202020204" pitchFamily="34" charset="0"/>
                        </a:rPr>
                        <a:t>Vacuum tube</a:t>
                      </a:r>
                    </a:p>
                  </a:txBody>
                  <a:tcPr marT="45673" marB="45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en-US" sz="1800" b="0" i="0" u="none" strike="noStrike" cap="none" normalizeH="0" baseline="0">
                          <a:ln>
                            <a:noFill/>
                          </a:ln>
                          <a:solidFill>
                            <a:schemeClr val="tx1"/>
                          </a:solidFill>
                          <a:effectLst/>
                          <a:latin typeface="Arial" panose="020B0604020202020204" pitchFamily="34" charset="0"/>
                        </a:rPr>
                        <a:t>1</a:t>
                      </a:r>
                    </a:p>
                  </a:txBody>
                  <a:tcPr marT="45673" marB="45673" horzOverflow="overflow">
                    <a:lnL w="12700" cap="flat" cmpd="sng" algn="ctr">
                      <a:solidFill>
                        <a:schemeClr val="tx1"/>
                      </a:solidFill>
                      <a:prstDash val="solid"/>
                      <a:round/>
                      <a:headEnd type="none" w="med" len="med"/>
                      <a:tailEnd type="none" w="med" len="med"/>
                    </a:lnL>
                    <a:lnR cap="flat">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AU" altLang="en-US" sz="1800" b="0" i="0" u="none" strike="noStrike" cap="none" normalizeH="0" baseline="0">
                        <a:ln>
                          <a:noFill/>
                        </a:ln>
                        <a:solidFill>
                          <a:schemeClr val="tx1"/>
                        </a:solidFill>
                        <a:effectLst/>
                        <a:latin typeface="Arial" panose="020B0604020202020204" pitchFamily="34" charset="0"/>
                      </a:endParaRPr>
                    </a:p>
                  </a:txBody>
                  <a:tcPr marT="45673" marB="45673" horzOverflow="overflow">
                    <a:lnL cap="flat">
                      <a:noFill/>
                    </a:lnL>
                    <a:lnR w="28575"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654">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en-US" sz="1800" b="0" i="0" u="none" strike="noStrike" cap="none" normalizeH="0" baseline="0">
                          <a:ln>
                            <a:noFill/>
                          </a:ln>
                          <a:solidFill>
                            <a:schemeClr val="tx1"/>
                          </a:solidFill>
                          <a:effectLst/>
                          <a:latin typeface="Arial" panose="020B0604020202020204" pitchFamily="34" charset="0"/>
                        </a:rPr>
                        <a:t>1965</a:t>
                      </a:r>
                    </a:p>
                  </a:txBody>
                  <a:tcPr marT="45673" marB="4567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en-US" sz="1800" b="0" i="0" u="none" strike="noStrike" cap="none" normalizeH="0" baseline="0">
                          <a:ln>
                            <a:noFill/>
                          </a:ln>
                          <a:solidFill>
                            <a:schemeClr val="tx1"/>
                          </a:solidFill>
                          <a:effectLst/>
                          <a:latin typeface="Arial" panose="020B0604020202020204" pitchFamily="34" charset="0"/>
                        </a:rPr>
                        <a:t>Transistor</a:t>
                      </a:r>
                    </a:p>
                  </a:txBody>
                  <a:tcPr marT="45673" marB="45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en-US" sz="1800" b="0" i="0" u="none" strike="noStrike" cap="none" normalizeH="0" baseline="0">
                          <a:ln>
                            <a:noFill/>
                          </a:ln>
                          <a:solidFill>
                            <a:schemeClr val="tx1"/>
                          </a:solidFill>
                          <a:effectLst/>
                          <a:latin typeface="Arial" panose="020B0604020202020204" pitchFamily="34" charset="0"/>
                        </a:rPr>
                        <a:t>35</a:t>
                      </a:r>
                    </a:p>
                  </a:txBody>
                  <a:tcPr marT="45673" marB="4567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AU" altLang="en-US" sz="1800" b="0" i="0" u="none" strike="noStrike" cap="none" normalizeH="0" baseline="0">
                        <a:ln>
                          <a:noFill/>
                        </a:ln>
                        <a:solidFill>
                          <a:schemeClr val="tx1"/>
                        </a:solidFill>
                        <a:effectLst/>
                        <a:latin typeface="Arial" panose="020B0604020202020204" pitchFamily="34" charset="0"/>
                      </a:endParaRPr>
                    </a:p>
                  </a:txBody>
                  <a:tcPr marT="45673" marB="45673"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654">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en-US" sz="1800" b="0" i="0" u="none" strike="noStrike" cap="none" normalizeH="0" baseline="0">
                          <a:ln>
                            <a:noFill/>
                          </a:ln>
                          <a:solidFill>
                            <a:schemeClr val="tx1"/>
                          </a:solidFill>
                          <a:effectLst/>
                          <a:latin typeface="Arial" panose="020B0604020202020204" pitchFamily="34" charset="0"/>
                        </a:rPr>
                        <a:t>1975</a:t>
                      </a:r>
                    </a:p>
                  </a:txBody>
                  <a:tcPr marT="45673" marB="4567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en-US" sz="1800" b="0" i="0" u="none" strike="noStrike" cap="none" normalizeH="0" baseline="0">
                          <a:ln>
                            <a:noFill/>
                          </a:ln>
                          <a:solidFill>
                            <a:schemeClr val="tx1"/>
                          </a:solidFill>
                          <a:effectLst/>
                          <a:latin typeface="Arial" panose="020B0604020202020204" pitchFamily="34" charset="0"/>
                        </a:rPr>
                        <a:t>Integrated circuit (IC)</a:t>
                      </a:r>
                    </a:p>
                  </a:txBody>
                  <a:tcPr marT="45673" marB="45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en-US" sz="1800" b="0" i="0" u="none" strike="noStrike" cap="none" normalizeH="0" baseline="0">
                          <a:ln>
                            <a:noFill/>
                          </a:ln>
                          <a:solidFill>
                            <a:schemeClr val="tx1"/>
                          </a:solidFill>
                          <a:effectLst/>
                          <a:latin typeface="Arial" panose="020B0604020202020204" pitchFamily="34" charset="0"/>
                        </a:rPr>
                        <a:t>900</a:t>
                      </a:r>
                    </a:p>
                  </a:txBody>
                  <a:tcPr marT="45673" marB="4567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AU" altLang="en-US" sz="1800" b="0" i="0" u="none" strike="noStrike" cap="none" normalizeH="0" baseline="0">
                        <a:ln>
                          <a:noFill/>
                        </a:ln>
                        <a:solidFill>
                          <a:schemeClr val="tx1"/>
                        </a:solidFill>
                        <a:effectLst/>
                        <a:latin typeface="Arial" panose="020B0604020202020204" pitchFamily="34" charset="0"/>
                      </a:endParaRPr>
                    </a:p>
                  </a:txBody>
                  <a:tcPr marT="45673" marB="45673"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654">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en-US" sz="1800" b="0" i="0" u="none" strike="noStrike" cap="none" normalizeH="0" baseline="0">
                          <a:ln>
                            <a:noFill/>
                          </a:ln>
                          <a:solidFill>
                            <a:schemeClr val="tx1"/>
                          </a:solidFill>
                          <a:effectLst/>
                          <a:latin typeface="Arial" panose="020B0604020202020204" pitchFamily="34" charset="0"/>
                        </a:rPr>
                        <a:t>1995</a:t>
                      </a:r>
                    </a:p>
                  </a:txBody>
                  <a:tcPr marT="45673" marB="4567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en-US" sz="1800" b="0" i="0" u="none" strike="noStrike" cap="none" normalizeH="0" baseline="0">
                          <a:ln>
                            <a:noFill/>
                          </a:ln>
                          <a:solidFill>
                            <a:schemeClr val="tx1"/>
                          </a:solidFill>
                          <a:effectLst/>
                          <a:latin typeface="Arial" panose="020B0604020202020204" pitchFamily="34" charset="0"/>
                        </a:rPr>
                        <a:t>Very large scale IC (VLSI)</a:t>
                      </a:r>
                    </a:p>
                  </a:txBody>
                  <a:tcPr marT="45673" marB="45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en-US" sz="1800" b="0" i="0" u="none" strike="noStrike" cap="none" normalizeH="0" baseline="0">
                          <a:ln>
                            <a:noFill/>
                          </a:ln>
                          <a:solidFill>
                            <a:schemeClr val="tx1"/>
                          </a:solidFill>
                          <a:effectLst/>
                          <a:latin typeface="Arial" panose="020B0604020202020204" pitchFamily="34" charset="0"/>
                        </a:rPr>
                        <a:t>2,400,000</a:t>
                      </a:r>
                    </a:p>
                  </a:txBody>
                  <a:tcPr marT="45673" marB="4567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AU" altLang="en-US" sz="1800" b="0" i="0" u="none" strike="noStrike" cap="none" normalizeH="0" baseline="0">
                        <a:ln>
                          <a:noFill/>
                        </a:ln>
                        <a:solidFill>
                          <a:schemeClr val="tx1"/>
                        </a:solidFill>
                        <a:effectLst/>
                        <a:latin typeface="Arial" panose="020B0604020202020204" pitchFamily="34" charset="0"/>
                      </a:endParaRPr>
                    </a:p>
                  </a:txBody>
                  <a:tcPr marT="45673" marB="45673"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654">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en-US" sz="1800" b="0" i="0" u="none" strike="noStrike" cap="none" normalizeH="0" baseline="0">
                          <a:ln>
                            <a:noFill/>
                          </a:ln>
                          <a:solidFill>
                            <a:schemeClr val="tx1"/>
                          </a:solidFill>
                          <a:effectLst/>
                          <a:latin typeface="Arial" panose="020B0604020202020204" pitchFamily="34" charset="0"/>
                        </a:rPr>
                        <a:t>2005</a:t>
                      </a:r>
                    </a:p>
                  </a:txBody>
                  <a:tcPr marT="45673" marB="4567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en-US" sz="1800" b="0" i="0" u="none" strike="noStrike" cap="none" normalizeH="0" baseline="0">
                          <a:ln>
                            <a:noFill/>
                          </a:ln>
                          <a:solidFill>
                            <a:schemeClr val="tx1"/>
                          </a:solidFill>
                          <a:effectLst/>
                          <a:latin typeface="Arial" panose="020B0604020202020204" pitchFamily="34" charset="0"/>
                        </a:rPr>
                        <a:t>Ultra large scale IC</a:t>
                      </a:r>
                    </a:p>
                  </a:txBody>
                  <a:tcPr marT="45673" marB="4567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AU" altLang="en-US" sz="1800" b="0" i="0" u="none" strike="noStrike" cap="none" normalizeH="0" baseline="0">
                          <a:ln>
                            <a:noFill/>
                          </a:ln>
                          <a:solidFill>
                            <a:schemeClr val="tx1"/>
                          </a:solidFill>
                          <a:effectLst/>
                          <a:latin typeface="Arial" panose="020B0604020202020204" pitchFamily="34" charset="0"/>
                        </a:rPr>
                        <a:t>6,200,000,000</a:t>
                      </a:r>
                    </a:p>
                  </a:txBody>
                  <a:tcPr marT="45673" marB="45673"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AU" altLang="en-US" sz="1800" b="0" i="0" u="none" strike="noStrike" cap="none" normalizeH="0" baseline="0">
                        <a:ln>
                          <a:noFill/>
                        </a:ln>
                        <a:solidFill>
                          <a:schemeClr val="tx1"/>
                        </a:solidFill>
                        <a:effectLst/>
                        <a:latin typeface="Arial" panose="020B0604020202020204" pitchFamily="34" charset="0"/>
                      </a:endParaRPr>
                    </a:p>
                  </a:txBody>
                  <a:tcPr marT="45673" marB="45673" horzOverflow="overflow">
                    <a:lnL cap="flat">
                      <a:noFill/>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5575" name="Text Box 89">
            <a:extLst>
              <a:ext uri="{FF2B5EF4-FFF2-40B4-BE49-F238E27FC236}">
                <a16:creationId xmlns:a16="http://schemas.microsoft.com/office/drawing/2014/main" id="{F262589D-9D82-4C84-A279-0BF09CFD8F05}"/>
              </a:ext>
            </a:extLst>
          </p:cNvPr>
          <p:cNvSpPr txBox="1">
            <a:spLocks noChangeArrowheads="1"/>
          </p:cNvSpPr>
          <p:nvPr/>
        </p:nvSpPr>
        <p:spPr bwMode="auto">
          <a:xfrm>
            <a:off x="6303963" y="3217863"/>
            <a:ext cx="1417637" cy="31432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DRAM capacity</a:t>
            </a:r>
          </a:p>
        </p:txBody>
      </p:sp>
      <p:pic>
        <p:nvPicPr>
          <p:cNvPr id="65576" name="Picture 90" descr="f01-12-P374493">
            <a:extLst>
              <a:ext uri="{FF2B5EF4-FFF2-40B4-BE49-F238E27FC236}">
                <a16:creationId xmlns:a16="http://schemas.microsoft.com/office/drawing/2014/main" id="{10A7DFBE-462B-496A-9622-D99A2EAA6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1341438"/>
            <a:ext cx="4392612"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Footer Placeholder 3">
            <a:extLst>
              <a:ext uri="{FF2B5EF4-FFF2-40B4-BE49-F238E27FC236}">
                <a16:creationId xmlns:a16="http://schemas.microsoft.com/office/drawing/2014/main" id="{5556BA96-3934-4EF8-9CA2-5809F075D093}"/>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0E09944B-FD2A-4783-82E1-8AB05E37D7F7}" type="slidenum">
              <a:rPr lang="en-AU" altLang="en-US" sz="1400" smtClean="0"/>
              <a:pPr>
                <a:spcBef>
                  <a:spcPct val="0"/>
                </a:spcBef>
                <a:buClrTx/>
                <a:buSzTx/>
                <a:buFontTx/>
                <a:buNone/>
              </a:pPr>
              <a:t>25</a:t>
            </a:fld>
            <a:endParaRPr lang="en-AU" altLang="en-US" sz="1400"/>
          </a:p>
        </p:txBody>
      </p:sp>
      <p:sp>
        <p:nvSpPr>
          <p:cNvPr id="69634" name="Rectangle 4">
            <a:extLst>
              <a:ext uri="{FF2B5EF4-FFF2-40B4-BE49-F238E27FC236}">
                <a16:creationId xmlns:a16="http://schemas.microsoft.com/office/drawing/2014/main" id="{BBF45719-3D3F-48BB-B58F-E85D4E5DBFE3}"/>
              </a:ext>
            </a:extLst>
          </p:cNvPr>
          <p:cNvSpPr>
            <a:spLocks noGrp="1" noChangeArrowheads="1"/>
          </p:cNvSpPr>
          <p:nvPr>
            <p:ph type="title"/>
          </p:nvPr>
        </p:nvSpPr>
        <p:spPr/>
        <p:txBody>
          <a:bodyPr/>
          <a:lstStyle/>
          <a:p>
            <a:pPr eaLnBrk="1" hangingPunct="1"/>
            <a:r>
              <a:rPr lang="en-AU" altLang="en-US"/>
              <a:t>Intel core i7</a:t>
            </a:r>
          </a:p>
        </p:txBody>
      </p:sp>
      <p:sp>
        <p:nvSpPr>
          <p:cNvPr id="69635" name="Rectangle 6">
            <a:extLst>
              <a:ext uri="{FF2B5EF4-FFF2-40B4-BE49-F238E27FC236}">
                <a16:creationId xmlns:a16="http://schemas.microsoft.com/office/drawing/2014/main" id="{1640EDC5-58E9-4D36-97B3-4492BFFCDBB3}"/>
              </a:ext>
            </a:extLst>
          </p:cNvPr>
          <p:cNvSpPr>
            <a:spLocks noGrp="1" noChangeArrowheads="1"/>
          </p:cNvSpPr>
          <p:nvPr>
            <p:ph type="body" idx="1"/>
          </p:nvPr>
        </p:nvSpPr>
        <p:spPr>
          <a:xfrm>
            <a:off x="684213" y="5084763"/>
            <a:ext cx="8270875" cy="1152525"/>
          </a:xfrm>
        </p:spPr>
        <p:txBody>
          <a:bodyPr/>
          <a:lstStyle/>
          <a:p>
            <a:pPr eaLnBrk="1" hangingPunct="1"/>
            <a:r>
              <a:rPr lang="en-AU" altLang="en-US" sz="2800"/>
              <a:t>300mm (12 inch) wafer </a:t>
            </a:r>
          </a:p>
          <a:p>
            <a:pPr eaLnBrk="1" hangingPunct="1"/>
            <a:r>
              <a:rPr lang="en-AU" altLang="en-US" sz="2800"/>
              <a:t>100% yields = 280 chips, 32nm technology</a:t>
            </a:r>
          </a:p>
        </p:txBody>
      </p:sp>
      <p:pic>
        <p:nvPicPr>
          <p:cNvPr id="69636" name="Picture 2" descr="A picture containing game&#10;&#10;Description automatically generated">
            <a:extLst>
              <a:ext uri="{FF2B5EF4-FFF2-40B4-BE49-F238E27FC236}">
                <a16:creationId xmlns:a16="http://schemas.microsoft.com/office/drawing/2014/main" id="{747B46E5-233D-4A40-850A-0D8AB8F45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1189038"/>
            <a:ext cx="300990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Footer Placeholder 3">
            <a:extLst>
              <a:ext uri="{FF2B5EF4-FFF2-40B4-BE49-F238E27FC236}">
                <a16:creationId xmlns:a16="http://schemas.microsoft.com/office/drawing/2014/main" id="{97698EBB-D2AE-4030-AA77-44FC1F0A53AF}"/>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4A4A1D63-0495-46B8-A3A0-8CE17D3784CD}" type="slidenum">
              <a:rPr lang="en-AU" altLang="en-US" sz="1400" smtClean="0"/>
              <a:pPr>
                <a:spcBef>
                  <a:spcPct val="0"/>
                </a:spcBef>
                <a:buClrTx/>
                <a:buSzTx/>
                <a:buFontTx/>
                <a:buNone/>
              </a:pPr>
              <a:t>26</a:t>
            </a:fld>
            <a:endParaRPr lang="en-AU" altLang="en-US" sz="1400"/>
          </a:p>
        </p:txBody>
      </p:sp>
      <p:sp>
        <p:nvSpPr>
          <p:cNvPr id="71682" name="Rectangle 2">
            <a:extLst>
              <a:ext uri="{FF2B5EF4-FFF2-40B4-BE49-F238E27FC236}">
                <a16:creationId xmlns:a16="http://schemas.microsoft.com/office/drawing/2014/main" id="{05387D6D-CF42-4922-8073-BF2F492E8D85}"/>
              </a:ext>
            </a:extLst>
          </p:cNvPr>
          <p:cNvSpPr>
            <a:spLocks noGrp="1" noChangeArrowheads="1"/>
          </p:cNvSpPr>
          <p:nvPr>
            <p:ph type="title"/>
          </p:nvPr>
        </p:nvSpPr>
        <p:spPr/>
        <p:txBody>
          <a:bodyPr/>
          <a:lstStyle/>
          <a:p>
            <a:pPr eaLnBrk="1" hangingPunct="1"/>
            <a:r>
              <a:rPr lang="en-AU" altLang="en-US"/>
              <a:t>Integrated Circuit Cost</a:t>
            </a:r>
          </a:p>
        </p:txBody>
      </p:sp>
      <p:sp>
        <p:nvSpPr>
          <p:cNvPr id="71683" name="Rectangle 3">
            <a:extLst>
              <a:ext uri="{FF2B5EF4-FFF2-40B4-BE49-F238E27FC236}">
                <a16:creationId xmlns:a16="http://schemas.microsoft.com/office/drawing/2014/main" id="{AC3F0CF1-F100-4A50-8574-1FF49C109D04}"/>
              </a:ext>
            </a:extLst>
          </p:cNvPr>
          <p:cNvSpPr>
            <a:spLocks noGrp="1" noChangeArrowheads="1"/>
          </p:cNvSpPr>
          <p:nvPr>
            <p:ph type="body" idx="1"/>
          </p:nvPr>
        </p:nvSpPr>
        <p:spPr>
          <a:xfrm>
            <a:off x="684213" y="4005263"/>
            <a:ext cx="8270875" cy="2232025"/>
          </a:xfrm>
        </p:spPr>
        <p:txBody>
          <a:bodyPr/>
          <a:lstStyle/>
          <a:p>
            <a:pPr eaLnBrk="1" hangingPunct="1"/>
            <a:r>
              <a:rPr lang="en-AU" altLang="en-US" sz="2800"/>
              <a:t>Nonlinear relation to area and defect rate</a:t>
            </a:r>
          </a:p>
          <a:p>
            <a:pPr lvl="1" eaLnBrk="1" hangingPunct="1"/>
            <a:r>
              <a:rPr lang="en-AU" altLang="en-US" sz="2400"/>
              <a:t>Wafer cost and area are fixed</a:t>
            </a:r>
          </a:p>
          <a:p>
            <a:pPr lvl="1" eaLnBrk="1" hangingPunct="1"/>
            <a:r>
              <a:rPr lang="en-AU" altLang="en-US" sz="2400"/>
              <a:t>Defect rate determined by manufacturing process</a:t>
            </a:r>
          </a:p>
          <a:p>
            <a:pPr lvl="1" eaLnBrk="1" hangingPunct="1"/>
            <a:r>
              <a:rPr lang="en-AU" altLang="en-US" sz="2400"/>
              <a:t>Die area determined by architecture and circuit design</a:t>
            </a:r>
          </a:p>
        </p:txBody>
      </p:sp>
      <p:graphicFrame>
        <p:nvGraphicFramePr>
          <p:cNvPr id="71684" name="Object 4">
            <a:extLst>
              <a:ext uri="{FF2B5EF4-FFF2-40B4-BE49-F238E27FC236}">
                <a16:creationId xmlns:a16="http://schemas.microsoft.com/office/drawing/2014/main" id="{EB20EB69-0C6B-4399-9D54-C09EAAAAEBED}"/>
              </a:ext>
            </a:extLst>
          </p:cNvPr>
          <p:cNvGraphicFramePr>
            <a:graphicFrameLocks noChangeAspect="1"/>
          </p:cNvGraphicFramePr>
          <p:nvPr>
            <p:extLst>
              <p:ext uri="{D42A27DB-BD31-4B8C-83A1-F6EECF244321}">
                <p14:modId xmlns:p14="http://schemas.microsoft.com/office/powerpoint/2010/main" val="1381866887"/>
              </p:ext>
            </p:extLst>
          </p:nvPr>
        </p:nvGraphicFramePr>
        <p:xfrm>
          <a:off x="1674622" y="1373378"/>
          <a:ext cx="5862638" cy="2360613"/>
        </p:xfrm>
        <a:graphic>
          <a:graphicData uri="http://schemas.openxmlformats.org/presentationml/2006/ole">
            <mc:AlternateContent xmlns:mc="http://schemas.openxmlformats.org/markup-compatibility/2006">
              <mc:Choice xmlns:v="urn:schemas-microsoft-com:vml" Requires="v">
                <p:oleObj spid="_x0000_s69637" name="Equation" r:id="rId4" imgW="0" imgH="0" progId="Equation.3">
                  <p:embed/>
                </p:oleObj>
              </mc:Choice>
              <mc:Fallback>
                <p:oleObj name="Equation" r:id="rId4" imgW="0" imgH="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4622" y="1373378"/>
                        <a:ext cx="5862638" cy="236061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Footer Placeholder 3">
            <a:extLst>
              <a:ext uri="{FF2B5EF4-FFF2-40B4-BE49-F238E27FC236}">
                <a16:creationId xmlns:a16="http://schemas.microsoft.com/office/drawing/2014/main" id="{DB810F8C-A9AC-4527-A621-310DA0607C44}"/>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7D6D7793-8FD1-4BAE-9757-CAC32B0FC1E3}" type="slidenum">
              <a:rPr lang="en-AU" altLang="en-US" sz="1400" smtClean="0"/>
              <a:pPr>
                <a:spcBef>
                  <a:spcPct val="0"/>
                </a:spcBef>
                <a:buClrTx/>
                <a:buSzTx/>
                <a:buFontTx/>
                <a:buNone/>
              </a:pPr>
              <a:t>27</a:t>
            </a:fld>
            <a:endParaRPr lang="en-AU" altLang="en-US" sz="1400"/>
          </a:p>
        </p:txBody>
      </p:sp>
      <p:sp>
        <p:nvSpPr>
          <p:cNvPr id="73730" name="Rectangle 8">
            <a:extLst>
              <a:ext uri="{FF2B5EF4-FFF2-40B4-BE49-F238E27FC236}">
                <a16:creationId xmlns:a16="http://schemas.microsoft.com/office/drawing/2014/main" id="{FC9958F9-6E64-4E81-9720-31D68A8BFB86}"/>
              </a:ext>
            </a:extLst>
          </p:cNvPr>
          <p:cNvSpPr>
            <a:spLocks noGrp="1" noChangeArrowheads="1"/>
          </p:cNvSpPr>
          <p:nvPr>
            <p:ph type="title"/>
          </p:nvPr>
        </p:nvSpPr>
        <p:spPr/>
        <p:txBody>
          <a:bodyPr/>
          <a:lstStyle/>
          <a:p>
            <a:pPr eaLnBrk="1" hangingPunct="1"/>
            <a:r>
              <a:rPr lang="en-US" altLang="en-US"/>
              <a:t>Defining Performance</a:t>
            </a:r>
            <a:endParaRPr lang="en-AU" altLang="en-US"/>
          </a:p>
        </p:txBody>
      </p:sp>
      <p:sp>
        <p:nvSpPr>
          <p:cNvPr id="73731" name="Rectangle 9">
            <a:extLst>
              <a:ext uri="{FF2B5EF4-FFF2-40B4-BE49-F238E27FC236}">
                <a16:creationId xmlns:a16="http://schemas.microsoft.com/office/drawing/2014/main" id="{25474E9A-5745-4FF3-95CB-A4E71D515C89}"/>
              </a:ext>
            </a:extLst>
          </p:cNvPr>
          <p:cNvSpPr>
            <a:spLocks noGrp="1" noChangeArrowheads="1"/>
          </p:cNvSpPr>
          <p:nvPr>
            <p:ph type="body" idx="1"/>
          </p:nvPr>
        </p:nvSpPr>
        <p:spPr>
          <a:xfrm>
            <a:off x="684213" y="1125538"/>
            <a:ext cx="8270875" cy="503237"/>
          </a:xfrm>
        </p:spPr>
        <p:txBody>
          <a:bodyPr/>
          <a:lstStyle/>
          <a:p>
            <a:pPr eaLnBrk="1" hangingPunct="1">
              <a:lnSpc>
                <a:spcPct val="90000"/>
              </a:lnSpc>
            </a:pPr>
            <a:r>
              <a:rPr lang="en-AU" altLang="en-US" sz="2800"/>
              <a:t>Which airplane has the best performance?</a:t>
            </a:r>
          </a:p>
        </p:txBody>
      </p:sp>
      <p:graphicFrame>
        <p:nvGraphicFramePr>
          <p:cNvPr id="73732" name="Object 3">
            <a:extLst>
              <a:ext uri="{FF2B5EF4-FFF2-40B4-BE49-F238E27FC236}">
                <a16:creationId xmlns:a16="http://schemas.microsoft.com/office/drawing/2014/main" id="{F7C195DB-855F-4FC9-BC8C-B8027A22D1AE}"/>
              </a:ext>
            </a:extLst>
          </p:cNvPr>
          <p:cNvGraphicFramePr>
            <a:graphicFrameLocks noChangeAspect="1"/>
          </p:cNvGraphicFramePr>
          <p:nvPr/>
        </p:nvGraphicFramePr>
        <p:xfrm>
          <a:off x="900113" y="1839913"/>
          <a:ext cx="3167062" cy="2098675"/>
        </p:xfrm>
        <a:graphic>
          <a:graphicData uri="http://schemas.openxmlformats.org/presentationml/2006/ole">
            <mc:AlternateContent xmlns:mc="http://schemas.openxmlformats.org/markup-compatibility/2006">
              <mc:Choice xmlns:v="urn:schemas-microsoft-com:vml" Requires="v">
                <p:oleObj spid="_x0000_s71697" name="Chart" r:id="rId4" imgW="0" imgH="0" progId="MSGraph.Chart.8">
                  <p:embed followColorScheme="full"/>
                </p:oleObj>
              </mc:Choice>
              <mc:Fallback>
                <p:oleObj name="Chart" r:id="rId4" imgW="0" imgH="0" progId="MSGraph.Chart.8">
                  <p:embed followColorScheme="full"/>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13" y="1839913"/>
                        <a:ext cx="3167062" cy="2098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3" name="Object 4">
            <a:extLst>
              <a:ext uri="{FF2B5EF4-FFF2-40B4-BE49-F238E27FC236}">
                <a16:creationId xmlns:a16="http://schemas.microsoft.com/office/drawing/2014/main" id="{A3ED7D5F-F572-4F8E-B762-FC94E53D89D9}"/>
              </a:ext>
            </a:extLst>
          </p:cNvPr>
          <p:cNvGraphicFramePr>
            <a:graphicFrameLocks noChangeAspect="1"/>
          </p:cNvGraphicFramePr>
          <p:nvPr/>
        </p:nvGraphicFramePr>
        <p:xfrm>
          <a:off x="4356100" y="1836738"/>
          <a:ext cx="3352800" cy="2098675"/>
        </p:xfrm>
        <a:graphic>
          <a:graphicData uri="http://schemas.openxmlformats.org/presentationml/2006/ole">
            <mc:AlternateContent xmlns:mc="http://schemas.openxmlformats.org/markup-compatibility/2006">
              <mc:Choice xmlns:v="urn:schemas-microsoft-com:vml" Requires="v">
                <p:oleObj spid="_x0000_s71698" name="Chart" r:id="rId6" imgW="0" imgH="0" progId="MSGraph.Chart.8">
                  <p:embed followColorScheme="full"/>
                </p:oleObj>
              </mc:Choice>
              <mc:Fallback>
                <p:oleObj name="Chart" r:id="rId6" imgW="0" imgH="0" progId="MSGraph.Chart.8">
                  <p:embed followColorScheme="full"/>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6100" y="1836738"/>
                        <a:ext cx="3352800" cy="2098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4" name="Object 5">
            <a:extLst>
              <a:ext uri="{FF2B5EF4-FFF2-40B4-BE49-F238E27FC236}">
                <a16:creationId xmlns:a16="http://schemas.microsoft.com/office/drawing/2014/main" id="{2EDC285A-EF92-4A39-98A8-6786793CBFD9}"/>
              </a:ext>
            </a:extLst>
          </p:cNvPr>
          <p:cNvGraphicFramePr>
            <a:graphicFrameLocks noChangeAspect="1"/>
          </p:cNvGraphicFramePr>
          <p:nvPr/>
        </p:nvGraphicFramePr>
        <p:xfrm>
          <a:off x="900113" y="4065588"/>
          <a:ext cx="3167062" cy="2098675"/>
        </p:xfrm>
        <a:graphic>
          <a:graphicData uri="http://schemas.openxmlformats.org/presentationml/2006/ole">
            <mc:AlternateContent xmlns:mc="http://schemas.openxmlformats.org/markup-compatibility/2006">
              <mc:Choice xmlns:v="urn:schemas-microsoft-com:vml" Requires="v">
                <p:oleObj spid="_x0000_s71699" name="Chart" r:id="rId8" imgW="0" imgH="0" progId="MSGraph.Chart.8">
                  <p:embed followColorScheme="full"/>
                </p:oleObj>
              </mc:Choice>
              <mc:Fallback>
                <p:oleObj name="Chart" r:id="rId8" imgW="0" imgH="0" progId="MSGraph.Chart.8">
                  <p:embed followColorScheme="full"/>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113" y="4065588"/>
                        <a:ext cx="3167062" cy="2098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35" name="Object 6">
            <a:extLst>
              <a:ext uri="{FF2B5EF4-FFF2-40B4-BE49-F238E27FC236}">
                <a16:creationId xmlns:a16="http://schemas.microsoft.com/office/drawing/2014/main" id="{84D22AFA-D59C-4972-83B5-48EC122CDC2B}"/>
              </a:ext>
            </a:extLst>
          </p:cNvPr>
          <p:cNvGraphicFramePr>
            <a:graphicFrameLocks noChangeAspect="1"/>
          </p:cNvGraphicFramePr>
          <p:nvPr/>
        </p:nvGraphicFramePr>
        <p:xfrm>
          <a:off x="4356100" y="4056063"/>
          <a:ext cx="3379788" cy="2109787"/>
        </p:xfrm>
        <a:graphic>
          <a:graphicData uri="http://schemas.openxmlformats.org/presentationml/2006/ole">
            <mc:AlternateContent xmlns:mc="http://schemas.openxmlformats.org/markup-compatibility/2006">
              <mc:Choice xmlns:v="urn:schemas-microsoft-com:vml" Requires="v">
                <p:oleObj spid="_x0000_s71700" name="Chart" r:id="rId10" imgW="0" imgH="0" progId="MSGraph.Chart.8">
                  <p:embed followColorScheme="full"/>
                </p:oleObj>
              </mc:Choice>
              <mc:Fallback>
                <p:oleObj name="Chart" r:id="rId10" imgW="0" imgH="0" progId="MSGraph.Chart.8">
                  <p:embed followColorScheme="full"/>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56100" y="4056063"/>
                        <a:ext cx="3379788" cy="21097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36" name="Text Box 7">
            <a:extLst>
              <a:ext uri="{FF2B5EF4-FFF2-40B4-BE49-F238E27FC236}">
                <a16:creationId xmlns:a16="http://schemas.microsoft.com/office/drawing/2014/main" id="{D2D5CAD2-32C3-4377-BDF9-69453B367ED8}"/>
              </a:ext>
            </a:extLst>
          </p:cNvPr>
          <p:cNvSpPr txBox="1">
            <a:spLocks noChangeArrowheads="1"/>
          </p:cNvSpPr>
          <p:nvPr/>
        </p:nvSpPr>
        <p:spPr bwMode="auto">
          <a:xfrm rot="5400000">
            <a:off x="7960519" y="816769"/>
            <a:ext cx="2000250" cy="3667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§1.4 Performance</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Footer Placeholder 3">
            <a:extLst>
              <a:ext uri="{FF2B5EF4-FFF2-40B4-BE49-F238E27FC236}">
                <a16:creationId xmlns:a16="http://schemas.microsoft.com/office/drawing/2014/main" id="{55A9153C-7FCC-4F44-A773-7E3BEBA95934}"/>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39007818-2E7A-4BAA-90BD-6BF774933040}" type="slidenum">
              <a:rPr lang="en-AU" altLang="en-US" sz="1400" smtClean="0"/>
              <a:pPr>
                <a:spcBef>
                  <a:spcPct val="0"/>
                </a:spcBef>
                <a:buClrTx/>
                <a:buSzTx/>
                <a:buFontTx/>
                <a:buNone/>
              </a:pPr>
              <a:t>28</a:t>
            </a:fld>
            <a:endParaRPr lang="en-AU" altLang="en-US" sz="1400"/>
          </a:p>
        </p:txBody>
      </p:sp>
      <p:sp>
        <p:nvSpPr>
          <p:cNvPr id="75778" name="Rectangle 2">
            <a:extLst>
              <a:ext uri="{FF2B5EF4-FFF2-40B4-BE49-F238E27FC236}">
                <a16:creationId xmlns:a16="http://schemas.microsoft.com/office/drawing/2014/main" id="{87C9B4F3-A39C-49CB-AC41-5E9880548CD8}"/>
              </a:ext>
            </a:extLst>
          </p:cNvPr>
          <p:cNvSpPr>
            <a:spLocks noGrp="1" noChangeArrowheads="1"/>
          </p:cNvSpPr>
          <p:nvPr>
            <p:ph type="title"/>
          </p:nvPr>
        </p:nvSpPr>
        <p:spPr/>
        <p:txBody>
          <a:bodyPr/>
          <a:lstStyle/>
          <a:p>
            <a:pPr eaLnBrk="1" hangingPunct="1"/>
            <a:r>
              <a:rPr lang="en-US" altLang="en-US" sz="4000"/>
              <a:t>Response Time and Throughput</a:t>
            </a:r>
            <a:endParaRPr lang="en-AU" altLang="en-US" sz="4000"/>
          </a:p>
        </p:txBody>
      </p:sp>
      <p:sp>
        <p:nvSpPr>
          <p:cNvPr id="75779" name="Rectangle 3">
            <a:extLst>
              <a:ext uri="{FF2B5EF4-FFF2-40B4-BE49-F238E27FC236}">
                <a16:creationId xmlns:a16="http://schemas.microsoft.com/office/drawing/2014/main" id="{70269DFC-D393-443C-BFDE-3497A4F9535B}"/>
              </a:ext>
            </a:extLst>
          </p:cNvPr>
          <p:cNvSpPr>
            <a:spLocks noGrp="1" noChangeArrowheads="1"/>
          </p:cNvSpPr>
          <p:nvPr>
            <p:ph type="body" idx="1"/>
          </p:nvPr>
        </p:nvSpPr>
        <p:spPr/>
        <p:txBody>
          <a:bodyPr/>
          <a:lstStyle/>
          <a:p>
            <a:pPr eaLnBrk="1" hangingPunct="1"/>
            <a:r>
              <a:rPr lang="en-US" altLang="en-US" sz="2800"/>
              <a:t>Response time</a:t>
            </a:r>
          </a:p>
          <a:p>
            <a:pPr lvl="1" eaLnBrk="1" hangingPunct="1"/>
            <a:r>
              <a:rPr lang="en-US" altLang="en-US" sz="2400"/>
              <a:t>How long it takes to do a task</a:t>
            </a:r>
          </a:p>
          <a:p>
            <a:pPr eaLnBrk="1" hangingPunct="1"/>
            <a:r>
              <a:rPr lang="en-US" altLang="en-US" sz="2800"/>
              <a:t>Throughput</a:t>
            </a:r>
          </a:p>
          <a:p>
            <a:pPr lvl="1" eaLnBrk="1" hangingPunct="1"/>
            <a:r>
              <a:rPr lang="en-US" altLang="en-US" sz="2400"/>
              <a:t>Total work done per unit time</a:t>
            </a:r>
          </a:p>
          <a:p>
            <a:pPr lvl="2" eaLnBrk="1" hangingPunct="1"/>
            <a:r>
              <a:rPr lang="en-US" altLang="en-US" sz="2000"/>
              <a:t>e.g., tasks/transactions/… per hour</a:t>
            </a:r>
          </a:p>
          <a:p>
            <a:pPr eaLnBrk="1" hangingPunct="1"/>
            <a:r>
              <a:rPr lang="en-US" altLang="en-US" sz="2800"/>
              <a:t>How are response time and throughput affected by</a:t>
            </a:r>
          </a:p>
          <a:p>
            <a:pPr lvl="1" eaLnBrk="1" hangingPunct="1"/>
            <a:r>
              <a:rPr lang="en-US" altLang="en-US" sz="2400"/>
              <a:t>Replacing the processor with a faster version?</a:t>
            </a:r>
          </a:p>
          <a:p>
            <a:pPr lvl="1" eaLnBrk="1" hangingPunct="1"/>
            <a:r>
              <a:rPr lang="en-US" altLang="en-US" sz="2400"/>
              <a:t>Adding more processors?</a:t>
            </a:r>
          </a:p>
          <a:p>
            <a:pPr eaLnBrk="1" hangingPunct="1"/>
            <a:r>
              <a:rPr lang="en-US" altLang="en-US" sz="2800"/>
              <a:t>We’ll focus on response time for now…</a:t>
            </a:r>
            <a:endParaRPr lang="en-AU" altLang="en-US" sz="2800"/>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Footer Placeholder 3">
            <a:extLst>
              <a:ext uri="{FF2B5EF4-FFF2-40B4-BE49-F238E27FC236}">
                <a16:creationId xmlns:a16="http://schemas.microsoft.com/office/drawing/2014/main" id="{DAFC1E4D-608A-4831-9485-B285F9C5F580}"/>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1E053A5F-E90B-4674-921C-9DD76FDBE8FD}" type="slidenum">
              <a:rPr lang="en-AU" altLang="en-US" sz="1400" smtClean="0"/>
              <a:pPr>
                <a:spcBef>
                  <a:spcPct val="0"/>
                </a:spcBef>
                <a:buClrTx/>
                <a:buSzTx/>
                <a:buFontTx/>
                <a:buNone/>
              </a:pPr>
              <a:t>29</a:t>
            </a:fld>
            <a:endParaRPr lang="en-AU" altLang="en-US" sz="1400"/>
          </a:p>
        </p:txBody>
      </p:sp>
      <p:sp>
        <p:nvSpPr>
          <p:cNvPr id="77826" name="Rectangle 2">
            <a:extLst>
              <a:ext uri="{FF2B5EF4-FFF2-40B4-BE49-F238E27FC236}">
                <a16:creationId xmlns:a16="http://schemas.microsoft.com/office/drawing/2014/main" id="{141FAFD6-6936-4845-8E74-D58D3BD23DB7}"/>
              </a:ext>
            </a:extLst>
          </p:cNvPr>
          <p:cNvSpPr>
            <a:spLocks noGrp="1" noChangeArrowheads="1"/>
          </p:cNvSpPr>
          <p:nvPr>
            <p:ph type="title"/>
          </p:nvPr>
        </p:nvSpPr>
        <p:spPr/>
        <p:txBody>
          <a:bodyPr/>
          <a:lstStyle/>
          <a:p>
            <a:pPr eaLnBrk="1" hangingPunct="1"/>
            <a:r>
              <a:rPr lang="en-US" altLang="en-US"/>
              <a:t>Relative Performance</a:t>
            </a:r>
            <a:endParaRPr lang="en-AU" altLang="en-US"/>
          </a:p>
        </p:txBody>
      </p:sp>
      <p:sp>
        <p:nvSpPr>
          <p:cNvPr id="77827" name="Rectangle 3">
            <a:extLst>
              <a:ext uri="{FF2B5EF4-FFF2-40B4-BE49-F238E27FC236}">
                <a16:creationId xmlns:a16="http://schemas.microsoft.com/office/drawing/2014/main" id="{EC27FB00-4E96-49C7-B4DB-09F38F83A5BC}"/>
              </a:ext>
            </a:extLst>
          </p:cNvPr>
          <p:cNvSpPr>
            <a:spLocks noGrp="1" noChangeArrowheads="1"/>
          </p:cNvSpPr>
          <p:nvPr>
            <p:ph type="body" idx="1"/>
          </p:nvPr>
        </p:nvSpPr>
        <p:spPr>
          <a:xfrm>
            <a:off x="684213" y="1125538"/>
            <a:ext cx="8270875" cy="1223962"/>
          </a:xfrm>
        </p:spPr>
        <p:txBody>
          <a:bodyPr/>
          <a:lstStyle/>
          <a:p>
            <a:pPr eaLnBrk="1" hangingPunct="1"/>
            <a:r>
              <a:rPr lang="en-US" altLang="en-US"/>
              <a:t>Define Performance = 1/Execution Time</a:t>
            </a:r>
          </a:p>
          <a:p>
            <a:pPr eaLnBrk="1" hangingPunct="1"/>
            <a:r>
              <a:rPr lang="en-US" altLang="en-US"/>
              <a:t>“X is </a:t>
            </a:r>
            <a:r>
              <a:rPr lang="en-US" altLang="en-US" i="1">
                <a:latin typeface="Times New Roman" panose="02020603050405020304" pitchFamily="18" charset="0"/>
              </a:rPr>
              <a:t>n</a:t>
            </a:r>
            <a:r>
              <a:rPr lang="en-US" altLang="en-US"/>
              <a:t> time faster than Y”</a:t>
            </a:r>
          </a:p>
        </p:txBody>
      </p:sp>
      <p:graphicFrame>
        <p:nvGraphicFramePr>
          <p:cNvPr id="77828" name="Object 4">
            <a:extLst>
              <a:ext uri="{FF2B5EF4-FFF2-40B4-BE49-F238E27FC236}">
                <a16:creationId xmlns:a16="http://schemas.microsoft.com/office/drawing/2014/main" id="{E5979E5F-B067-44CE-8119-7EC18022B7EB}"/>
              </a:ext>
            </a:extLst>
          </p:cNvPr>
          <p:cNvGraphicFramePr>
            <a:graphicFrameLocks noChangeAspect="1"/>
          </p:cNvGraphicFramePr>
          <p:nvPr/>
        </p:nvGraphicFramePr>
        <p:xfrm>
          <a:off x="1547813" y="2420938"/>
          <a:ext cx="5765800" cy="1008062"/>
        </p:xfrm>
        <a:graphic>
          <a:graphicData uri="http://schemas.openxmlformats.org/presentationml/2006/ole">
            <mc:AlternateContent xmlns:mc="http://schemas.openxmlformats.org/markup-compatibility/2006">
              <mc:Choice xmlns:v="urn:schemas-microsoft-com:vml" Requires="v">
                <p:oleObj spid="_x0000_s75781" name="Equation" r:id="rId4" imgW="0" imgH="0" progId="Equation.3">
                  <p:embed/>
                </p:oleObj>
              </mc:Choice>
              <mc:Fallback>
                <p:oleObj name="Equation" r:id="rId4" imgW="0" imgH="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813" y="2420938"/>
                        <a:ext cx="5765800" cy="1008062"/>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829" name="Rectangle 5">
            <a:extLst>
              <a:ext uri="{FF2B5EF4-FFF2-40B4-BE49-F238E27FC236}">
                <a16:creationId xmlns:a16="http://schemas.microsoft.com/office/drawing/2014/main" id="{DD5BA814-F79E-42BB-B7BE-BE1300DE1CD5}"/>
              </a:ext>
            </a:extLst>
          </p:cNvPr>
          <p:cNvSpPr>
            <a:spLocks noChangeArrowheads="1"/>
          </p:cNvSpPr>
          <p:nvPr/>
        </p:nvSpPr>
        <p:spPr bwMode="auto">
          <a:xfrm>
            <a:off x="684213" y="3573463"/>
            <a:ext cx="827087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a:t>Example: time taken to run a program</a:t>
            </a:r>
          </a:p>
          <a:p>
            <a:pPr lvl="1" eaLnBrk="1" hangingPunct="1"/>
            <a:r>
              <a:rPr lang="en-US" altLang="en-US"/>
              <a:t>10s on A, 15s on B</a:t>
            </a:r>
          </a:p>
          <a:p>
            <a:pPr lvl="1" eaLnBrk="1" hangingPunct="1"/>
            <a:r>
              <a:rPr lang="en-US" altLang="en-US"/>
              <a:t>Execution Time</a:t>
            </a:r>
            <a:r>
              <a:rPr lang="en-US" altLang="en-US" baseline="-25000"/>
              <a:t>B</a:t>
            </a:r>
            <a:r>
              <a:rPr lang="en-US" altLang="en-US"/>
              <a:t> / Execution Time</a:t>
            </a:r>
            <a:r>
              <a:rPr lang="en-US" altLang="en-US" baseline="-25000"/>
              <a:t>A</a:t>
            </a:r>
            <a:br>
              <a:rPr lang="en-US" altLang="en-US"/>
            </a:br>
            <a:r>
              <a:rPr lang="en-US" altLang="en-US"/>
              <a:t>= 15s / 10s = 1.5</a:t>
            </a:r>
          </a:p>
          <a:p>
            <a:pPr lvl="1" eaLnBrk="1" hangingPunct="1"/>
            <a:r>
              <a:rPr lang="en-US" altLang="en-US"/>
              <a:t>So A is 1.5 times faster than B</a:t>
            </a:r>
            <a:endParaRPr lang="en-AU" altLang="en-US"/>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9E7983A0-5FE7-4054-9C87-2D3D368E3A21}"/>
              </a:ext>
            </a:extLst>
          </p:cNvPr>
          <p:cNvSpPr>
            <a:spLocks noGrp="1" noChangeArrowheads="1"/>
          </p:cNvSpPr>
          <p:nvPr>
            <p:ph type="title"/>
          </p:nvPr>
        </p:nvSpPr>
        <p:spPr/>
        <p:txBody>
          <a:bodyPr/>
          <a:lstStyle/>
          <a:p>
            <a:r>
              <a:rPr lang="en-US" altLang="en-US"/>
              <a:t>CA initial hiccups</a:t>
            </a:r>
          </a:p>
        </p:txBody>
      </p:sp>
      <p:sp>
        <p:nvSpPr>
          <p:cNvPr id="3" name="Content Placeholder 2">
            <a:extLst>
              <a:ext uri="{FF2B5EF4-FFF2-40B4-BE49-F238E27FC236}">
                <a16:creationId xmlns:a16="http://schemas.microsoft.com/office/drawing/2014/main" id="{C4F84609-383F-461E-A8F4-D28651D1F364}"/>
              </a:ext>
            </a:extLst>
          </p:cNvPr>
          <p:cNvSpPr>
            <a:spLocks noGrp="1"/>
          </p:cNvSpPr>
          <p:nvPr>
            <p:ph idx="1"/>
          </p:nvPr>
        </p:nvSpPr>
        <p:spPr/>
        <p:txBody>
          <a:bodyPr/>
          <a:lstStyle/>
          <a:p>
            <a:pPr>
              <a:defRPr/>
            </a:pPr>
            <a:r>
              <a:rPr lang="en-US" sz="2400"/>
              <a:t>Overlap with other courses?</a:t>
            </a:r>
          </a:p>
          <a:p>
            <a:pPr lvl="1">
              <a:defRPr/>
            </a:pPr>
            <a:r>
              <a:rPr lang="en-US" sz="2400"/>
              <a:t>Please de-register and take the course next year</a:t>
            </a:r>
          </a:p>
          <a:p>
            <a:pPr marL="457200" lvl="1" indent="0">
              <a:buFont typeface="Wingdings" panose="05000000000000000000" pitchFamily="2" charset="2"/>
              <a:buNone/>
              <a:defRPr/>
            </a:pPr>
            <a:endParaRPr lang="en-US" sz="2400"/>
          </a:p>
          <a:p>
            <a:pPr>
              <a:defRPr/>
            </a:pPr>
            <a:r>
              <a:rPr lang="en-US" sz="2400"/>
              <a:t>Pre-requisites: </a:t>
            </a:r>
          </a:p>
          <a:p>
            <a:pPr lvl="1">
              <a:defRPr/>
            </a:pPr>
            <a:r>
              <a:rPr lang="en-US" sz="2400"/>
              <a:t>CS1353: Introduction to Data structure</a:t>
            </a:r>
            <a:endParaRPr lang="en-US" sz="2400" b="1"/>
          </a:p>
          <a:p>
            <a:pPr lvl="1">
              <a:defRPr/>
            </a:pPr>
            <a:r>
              <a:rPr lang="en-US" sz="2400"/>
              <a:t>ID1303: Introduction to Programming</a:t>
            </a:r>
          </a:p>
          <a:p>
            <a:pPr lvl="1">
              <a:defRPr/>
            </a:pPr>
            <a:r>
              <a:rPr lang="en-US" sz="2400"/>
              <a:t>If not done with both courses, please de-register</a:t>
            </a:r>
          </a:p>
          <a:p>
            <a:pPr marL="457200" lvl="1" indent="0">
              <a:buFont typeface="Wingdings" panose="05000000000000000000" pitchFamily="2" charset="2"/>
              <a:buNone/>
              <a:defRPr/>
            </a:pPr>
            <a:r>
              <a:rPr lang="en-US" sz="2400"/>
              <a:t> </a:t>
            </a:r>
          </a:p>
          <a:p>
            <a:pPr>
              <a:defRPr/>
            </a:pPr>
            <a:r>
              <a:rPr lang="en-US" sz="2400"/>
              <a:t>Any trouble accessing teams account?</a:t>
            </a:r>
          </a:p>
          <a:p>
            <a:pPr lvl="1">
              <a:defRPr/>
            </a:pPr>
            <a:r>
              <a:rPr lang="en-US" sz="2400"/>
              <a:t>Contact Vijay (</a:t>
            </a:r>
            <a:r>
              <a:rPr lang="en-US" sz="2400">
                <a:hlinkClick r:id="rId3"/>
              </a:rPr>
              <a:t>vijay.chakry@cse.iith.ac.in</a:t>
            </a:r>
            <a:r>
              <a:rPr lang="en-US" sz="2400"/>
              <a:t>)</a:t>
            </a:r>
          </a:p>
          <a:p>
            <a:pPr>
              <a:defRPr/>
            </a:pPr>
            <a:endParaRPr lang="en-US"/>
          </a:p>
        </p:txBody>
      </p:sp>
      <p:sp>
        <p:nvSpPr>
          <p:cNvPr id="22531" name="Footer Placeholder 3">
            <a:extLst>
              <a:ext uri="{FF2B5EF4-FFF2-40B4-BE49-F238E27FC236}">
                <a16:creationId xmlns:a16="http://schemas.microsoft.com/office/drawing/2014/main" id="{8F0F45EB-FA3B-4960-9D87-73F0CAE117CE}"/>
              </a:ext>
            </a:extLst>
          </p:cNvPr>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D6C8A51F-E77B-4FE6-8EAB-76CCC5270372}" type="slidenum">
              <a:rPr lang="en-AU" altLang="en-US" sz="1400" smtClean="0"/>
              <a:pPr>
                <a:spcBef>
                  <a:spcPct val="0"/>
                </a:spcBef>
                <a:buClrTx/>
                <a:buSzTx/>
                <a:buFontTx/>
                <a:buNone/>
              </a:pPr>
              <a:t>3</a:t>
            </a:fld>
            <a:endParaRPr lang="en-AU" altLang="en-US"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Footer Placeholder 3">
            <a:extLst>
              <a:ext uri="{FF2B5EF4-FFF2-40B4-BE49-F238E27FC236}">
                <a16:creationId xmlns:a16="http://schemas.microsoft.com/office/drawing/2014/main" id="{88C0B821-2C0D-4947-B865-FE26F9B28593}"/>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9FEEA4B2-70C1-426D-BAC8-358E7C53A729}" type="slidenum">
              <a:rPr lang="en-AU" altLang="en-US" sz="1400" smtClean="0"/>
              <a:pPr>
                <a:spcBef>
                  <a:spcPct val="0"/>
                </a:spcBef>
                <a:buClrTx/>
                <a:buSzTx/>
                <a:buFontTx/>
                <a:buNone/>
              </a:pPr>
              <a:t>30</a:t>
            </a:fld>
            <a:endParaRPr lang="en-AU" altLang="en-US" sz="1400"/>
          </a:p>
        </p:txBody>
      </p:sp>
      <p:sp>
        <p:nvSpPr>
          <p:cNvPr id="79874" name="Rectangle 2">
            <a:extLst>
              <a:ext uri="{FF2B5EF4-FFF2-40B4-BE49-F238E27FC236}">
                <a16:creationId xmlns:a16="http://schemas.microsoft.com/office/drawing/2014/main" id="{D2D53D21-900F-489B-94E4-C133593854CF}"/>
              </a:ext>
            </a:extLst>
          </p:cNvPr>
          <p:cNvSpPr>
            <a:spLocks noGrp="1" noChangeArrowheads="1"/>
          </p:cNvSpPr>
          <p:nvPr>
            <p:ph type="title"/>
          </p:nvPr>
        </p:nvSpPr>
        <p:spPr/>
        <p:txBody>
          <a:bodyPr/>
          <a:lstStyle/>
          <a:p>
            <a:pPr eaLnBrk="1" hangingPunct="1"/>
            <a:r>
              <a:rPr lang="en-US" altLang="en-US"/>
              <a:t>Measuring Execution Time</a:t>
            </a:r>
            <a:endParaRPr lang="en-AU" altLang="en-US"/>
          </a:p>
        </p:txBody>
      </p:sp>
      <p:sp>
        <p:nvSpPr>
          <p:cNvPr id="79875" name="Rectangle 3">
            <a:extLst>
              <a:ext uri="{FF2B5EF4-FFF2-40B4-BE49-F238E27FC236}">
                <a16:creationId xmlns:a16="http://schemas.microsoft.com/office/drawing/2014/main" id="{CAF56401-834E-451F-82E8-94C0AB1438F1}"/>
              </a:ext>
            </a:extLst>
          </p:cNvPr>
          <p:cNvSpPr>
            <a:spLocks noGrp="1" noChangeArrowheads="1"/>
          </p:cNvSpPr>
          <p:nvPr>
            <p:ph type="body" idx="1"/>
          </p:nvPr>
        </p:nvSpPr>
        <p:spPr/>
        <p:txBody>
          <a:bodyPr/>
          <a:lstStyle/>
          <a:p>
            <a:pPr eaLnBrk="1" hangingPunct="1">
              <a:lnSpc>
                <a:spcPct val="90000"/>
              </a:lnSpc>
            </a:pPr>
            <a:r>
              <a:rPr lang="en-US" altLang="en-US"/>
              <a:t>Elapsed time</a:t>
            </a:r>
          </a:p>
          <a:p>
            <a:pPr lvl="1" eaLnBrk="1" hangingPunct="1">
              <a:lnSpc>
                <a:spcPct val="90000"/>
              </a:lnSpc>
            </a:pPr>
            <a:r>
              <a:rPr lang="en-US" altLang="en-US"/>
              <a:t>Total response time, including all aspects</a:t>
            </a:r>
          </a:p>
          <a:p>
            <a:pPr lvl="2" eaLnBrk="1" hangingPunct="1">
              <a:lnSpc>
                <a:spcPct val="90000"/>
              </a:lnSpc>
            </a:pPr>
            <a:r>
              <a:rPr lang="en-US" altLang="en-US"/>
              <a:t>Processing, I/O, OS overhead, idle time</a:t>
            </a:r>
          </a:p>
          <a:p>
            <a:pPr lvl="1" eaLnBrk="1" hangingPunct="1">
              <a:lnSpc>
                <a:spcPct val="90000"/>
              </a:lnSpc>
            </a:pPr>
            <a:r>
              <a:rPr lang="en-US" altLang="en-US"/>
              <a:t>Determines system performance</a:t>
            </a:r>
          </a:p>
          <a:p>
            <a:pPr eaLnBrk="1" hangingPunct="1">
              <a:lnSpc>
                <a:spcPct val="90000"/>
              </a:lnSpc>
            </a:pPr>
            <a:r>
              <a:rPr lang="en-US" altLang="en-US"/>
              <a:t>CPU time</a:t>
            </a:r>
          </a:p>
          <a:p>
            <a:pPr lvl="1" eaLnBrk="1" hangingPunct="1">
              <a:lnSpc>
                <a:spcPct val="90000"/>
              </a:lnSpc>
            </a:pPr>
            <a:r>
              <a:rPr lang="en-US" altLang="en-US"/>
              <a:t>Time spent processing a given job</a:t>
            </a:r>
          </a:p>
          <a:p>
            <a:pPr lvl="2" eaLnBrk="1" hangingPunct="1">
              <a:lnSpc>
                <a:spcPct val="90000"/>
              </a:lnSpc>
            </a:pPr>
            <a:r>
              <a:rPr lang="en-US" altLang="en-US"/>
              <a:t>Discounts I/O time, other jobs’ shares</a:t>
            </a:r>
          </a:p>
          <a:p>
            <a:pPr lvl="1" eaLnBrk="1" hangingPunct="1">
              <a:lnSpc>
                <a:spcPct val="90000"/>
              </a:lnSpc>
            </a:pPr>
            <a:r>
              <a:rPr lang="en-US" altLang="en-US"/>
              <a:t>Comprises user CPU time and system CPU time</a:t>
            </a:r>
          </a:p>
          <a:p>
            <a:pPr lvl="1" eaLnBrk="1" hangingPunct="1">
              <a:lnSpc>
                <a:spcPct val="90000"/>
              </a:lnSpc>
            </a:pPr>
            <a:r>
              <a:rPr lang="en-US" altLang="en-US"/>
              <a:t>Different programs are affected differently by CPU and system performance</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Footer Placeholder 3">
            <a:extLst>
              <a:ext uri="{FF2B5EF4-FFF2-40B4-BE49-F238E27FC236}">
                <a16:creationId xmlns:a16="http://schemas.microsoft.com/office/drawing/2014/main" id="{883E3C17-4B9F-42D7-9750-0FC7390F5B29}"/>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FBFC4BAE-A093-4E52-A95F-3EEE3DA661C4}" type="slidenum">
              <a:rPr lang="en-AU" altLang="en-US" sz="1400" smtClean="0"/>
              <a:pPr>
                <a:spcBef>
                  <a:spcPct val="0"/>
                </a:spcBef>
                <a:buClrTx/>
                <a:buSzTx/>
                <a:buFontTx/>
                <a:buNone/>
              </a:pPr>
              <a:t>31</a:t>
            </a:fld>
            <a:endParaRPr lang="en-AU" altLang="en-US" sz="1400"/>
          </a:p>
        </p:txBody>
      </p:sp>
      <p:sp>
        <p:nvSpPr>
          <p:cNvPr id="81922" name="Line 2">
            <a:extLst>
              <a:ext uri="{FF2B5EF4-FFF2-40B4-BE49-F238E27FC236}">
                <a16:creationId xmlns:a16="http://schemas.microsoft.com/office/drawing/2014/main" id="{6A57E289-783A-4C03-9291-05C1F8717FC9}"/>
              </a:ext>
            </a:extLst>
          </p:cNvPr>
          <p:cNvSpPr>
            <a:spLocks noChangeShapeType="1"/>
          </p:cNvSpPr>
          <p:nvPr/>
        </p:nvSpPr>
        <p:spPr bwMode="auto">
          <a:xfrm>
            <a:off x="2627313" y="2493963"/>
            <a:ext cx="172878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23" name="Line 3">
            <a:extLst>
              <a:ext uri="{FF2B5EF4-FFF2-40B4-BE49-F238E27FC236}">
                <a16:creationId xmlns:a16="http://schemas.microsoft.com/office/drawing/2014/main" id="{B14DB8F1-9050-4F1E-8F34-52F392428316}"/>
              </a:ext>
            </a:extLst>
          </p:cNvPr>
          <p:cNvSpPr>
            <a:spLocks noChangeShapeType="1"/>
          </p:cNvSpPr>
          <p:nvPr/>
        </p:nvSpPr>
        <p:spPr bwMode="auto">
          <a:xfrm>
            <a:off x="2627313" y="2565400"/>
            <a:ext cx="0" cy="16557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24" name="Line 4">
            <a:extLst>
              <a:ext uri="{FF2B5EF4-FFF2-40B4-BE49-F238E27FC236}">
                <a16:creationId xmlns:a16="http://schemas.microsoft.com/office/drawing/2014/main" id="{E2FA1C5A-B8C9-40AE-B876-9F35DFDA8C04}"/>
              </a:ext>
            </a:extLst>
          </p:cNvPr>
          <p:cNvSpPr>
            <a:spLocks noChangeShapeType="1"/>
          </p:cNvSpPr>
          <p:nvPr/>
        </p:nvSpPr>
        <p:spPr bwMode="auto">
          <a:xfrm>
            <a:off x="4356100" y="2565400"/>
            <a:ext cx="0" cy="16557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25" name="Line 5">
            <a:extLst>
              <a:ext uri="{FF2B5EF4-FFF2-40B4-BE49-F238E27FC236}">
                <a16:creationId xmlns:a16="http://schemas.microsoft.com/office/drawing/2014/main" id="{CF7630C3-DA99-4C71-815A-7156AE536288}"/>
              </a:ext>
            </a:extLst>
          </p:cNvPr>
          <p:cNvSpPr>
            <a:spLocks noChangeShapeType="1"/>
          </p:cNvSpPr>
          <p:nvPr/>
        </p:nvSpPr>
        <p:spPr bwMode="auto">
          <a:xfrm>
            <a:off x="6083300" y="2565400"/>
            <a:ext cx="0" cy="16557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26" name="Line 6">
            <a:extLst>
              <a:ext uri="{FF2B5EF4-FFF2-40B4-BE49-F238E27FC236}">
                <a16:creationId xmlns:a16="http://schemas.microsoft.com/office/drawing/2014/main" id="{ACAD4527-19A7-48C4-8EA8-2C4096DF3289}"/>
              </a:ext>
            </a:extLst>
          </p:cNvPr>
          <p:cNvSpPr>
            <a:spLocks noChangeShapeType="1"/>
          </p:cNvSpPr>
          <p:nvPr/>
        </p:nvSpPr>
        <p:spPr bwMode="auto">
          <a:xfrm>
            <a:off x="7812088" y="2565400"/>
            <a:ext cx="0" cy="165576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27" name="Rectangle 7">
            <a:extLst>
              <a:ext uri="{FF2B5EF4-FFF2-40B4-BE49-F238E27FC236}">
                <a16:creationId xmlns:a16="http://schemas.microsoft.com/office/drawing/2014/main" id="{07B77932-C8F7-4DAF-B027-ABF1A8332909}"/>
              </a:ext>
            </a:extLst>
          </p:cNvPr>
          <p:cNvSpPr>
            <a:spLocks noGrp="1" noChangeArrowheads="1"/>
          </p:cNvSpPr>
          <p:nvPr>
            <p:ph type="title"/>
          </p:nvPr>
        </p:nvSpPr>
        <p:spPr/>
        <p:txBody>
          <a:bodyPr/>
          <a:lstStyle/>
          <a:p>
            <a:pPr eaLnBrk="1" hangingPunct="1"/>
            <a:r>
              <a:rPr lang="en-US" altLang="en-US"/>
              <a:t>CPU Clocking</a:t>
            </a:r>
            <a:endParaRPr lang="en-AU" altLang="en-US"/>
          </a:p>
        </p:txBody>
      </p:sp>
      <p:sp>
        <p:nvSpPr>
          <p:cNvPr id="81928" name="Rectangle 8">
            <a:extLst>
              <a:ext uri="{FF2B5EF4-FFF2-40B4-BE49-F238E27FC236}">
                <a16:creationId xmlns:a16="http://schemas.microsoft.com/office/drawing/2014/main" id="{E378EFE4-5E0D-4610-A592-AAAE71C8FBB0}"/>
              </a:ext>
            </a:extLst>
          </p:cNvPr>
          <p:cNvSpPr>
            <a:spLocks noGrp="1" noChangeArrowheads="1"/>
          </p:cNvSpPr>
          <p:nvPr>
            <p:ph type="body" idx="1"/>
          </p:nvPr>
        </p:nvSpPr>
        <p:spPr>
          <a:xfrm>
            <a:off x="684213" y="1125538"/>
            <a:ext cx="8270875" cy="1228725"/>
          </a:xfrm>
        </p:spPr>
        <p:txBody>
          <a:bodyPr/>
          <a:lstStyle/>
          <a:p>
            <a:pPr eaLnBrk="1" hangingPunct="1"/>
            <a:r>
              <a:rPr lang="en-US" altLang="en-US" sz="2800"/>
              <a:t>Operation of digital hardware governed by a constant-rate clock</a:t>
            </a:r>
            <a:endParaRPr lang="en-AU" altLang="en-US" sz="2800"/>
          </a:p>
        </p:txBody>
      </p:sp>
      <p:sp>
        <p:nvSpPr>
          <p:cNvPr id="81929" name="Line 10">
            <a:extLst>
              <a:ext uri="{FF2B5EF4-FFF2-40B4-BE49-F238E27FC236}">
                <a16:creationId xmlns:a16="http://schemas.microsoft.com/office/drawing/2014/main" id="{2B4EF310-7389-4A40-8CF3-16BAC7E5F1E5}"/>
              </a:ext>
            </a:extLst>
          </p:cNvPr>
          <p:cNvSpPr>
            <a:spLocks noChangeShapeType="1"/>
          </p:cNvSpPr>
          <p:nvPr/>
        </p:nvSpPr>
        <p:spPr bwMode="auto">
          <a:xfrm>
            <a:off x="2627313" y="2709863"/>
            <a:ext cx="863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0" name="Line 11">
            <a:extLst>
              <a:ext uri="{FF2B5EF4-FFF2-40B4-BE49-F238E27FC236}">
                <a16:creationId xmlns:a16="http://schemas.microsoft.com/office/drawing/2014/main" id="{1CAE0E1C-7CAD-4EC7-861E-B534870643D1}"/>
              </a:ext>
            </a:extLst>
          </p:cNvPr>
          <p:cNvSpPr>
            <a:spLocks noChangeShapeType="1"/>
          </p:cNvSpPr>
          <p:nvPr/>
        </p:nvSpPr>
        <p:spPr bwMode="auto">
          <a:xfrm>
            <a:off x="2627313" y="2709863"/>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1" name="Line 12">
            <a:extLst>
              <a:ext uri="{FF2B5EF4-FFF2-40B4-BE49-F238E27FC236}">
                <a16:creationId xmlns:a16="http://schemas.microsoft.com/office/drawing/2014/main" id="{3677420C-3259-4F15-AB63-60D0510A2076}"/>
              </a:ext>
            </a:extLst>
          </p:cNvPr>
          <p:cNvSpPr>
            <a:spLocks noChangeShapeType="1"/>
          </p:cNvSpPr>
          <p:nvPr/>
        </p:nvSpPr>
        <p:spPr bwMode="auto">
          <a:xfrm>
            <a:off x="3490913" y="2709863"/>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2" name="Line 13">
            <a:extLst>
              <a:ext uri="{FF2B5EF4-FFF2-40B4-BE49-F238E27FC236}">
                <a16:creationId xmlns:a16="http://schemas.microsoft.com/office/drawing/2014/main" id="{FD99D561-A7B6-42C2-8997-71D0EFA69E19}"/>
              </a:ext>
            </a:extLst>
          </p:cNvPr>
          <p:cNvSpPr>
            <a:spLocks noChangeShapeType="1"/>
          </p:cNvSpPr>
          <p:nvPr/>
        </p:nvSpPr>
        <p:spPr bwMode="auto">
          <a:xfrm>
            <a:off x="3490913" y="2997200"/>
            <a:ext cx="863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3" name="Line 14">
            <a:extLst>
              <a:ext uri="{FF2B5EF4-FFF2-40B4-BE49-F238E27FC236}">
                <a16:creationId xmlns:a16="http://schemas.microsoft.com/office/drawing/2014/main" id="{224467F2-A184-47EC-B86B-21A0F5E9388E}"/>
              </a:ext>
            </a:extLst>
          </p:cNvPr>
          <p:cNvSpPr>
            <a:spLocks noChangeShapeType="1"/>
          </p:cNvSpPr>
          <p:nvPr/>
        </p:nvSpPr>
        <p:spPr bwMode="auto">
          <a:xfrm>
            <a:off x="2339975" y="2997200"/>
            <a:ext cx="28733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4" name="Line 15">
            <a:extLst>
              <a:ext uri="{FF2B5EF4-FFF2-40B4-BE49-F238E27FC236}">
                <a16:creationId xmlns:a16="http://schemas.microsoft.com/office/drawing/2014/main" id="{A149F118-FF1E-40F9-BE27-04C26F9FA204}"/>
              </a:ext>
            </a:extLst>
          </p:cNvPr>
          <p:cNvSpPr>
            <a:spLocks noChangeShapeType="1"/>
          </p:cNvSpPr>
          <p:nvPr/>
        </p:nvSpPr>
        <p:spPr bwMode="auto">
          <a:xfrm>
            <a:off x="4356100" y="2709863"/>
            <a:ext cx="863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5" name="Line 16">
            <a:extLst>
              <a:ext uri="{FF2B5EF4-FFF2-40B4-BE49-F238E27FC236}">
                <a16:creationId xmlns:a16="http://schemas.microsoft.com/office/drawing/2014/main" id="{196D5748-7496-4A32-8858-B129D9729103}"/>
              </a:ext>
            </a:extLst>
          </p:cNvPr>
          <p:cNvSpPr>
            <a:spLocks noChangeShapeType="1"/>
          </p:cNvSpPr>
          <p:nvPr/>
        </p:nvSpPr>
        <p:spPr bwMode="auto">
          <a:xfrm>
            <a:off x="4356100" y="2709863"/>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6" name="Line 17">
            <a:extLst>
              <a:ext uri="{FF2B5EF4-FFF2-40B4-BE49-F238E27FC236}">
                <a16:creationId xmlns:a16="http://schemas.microsoft.com/office/drawing/2014/main" id="{D29A020F-9FE5-4E08-A838-ECC5B70E6762}"/>
              </a:ext>
            </a:extLst>
          </p:cNvPr>
          <p:cNvSpPr>
            <a:spLocks noChangeShapeType="1"/>
          </p:cNvSpPr>
          <p:nvPr/>
        </p:nvSpPr>
        <p:spPr bwMode="auto">
          <a:xfrm>
            <a:off x="5219700" y="2709863"/>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7" name="Line 18">
            <a:extLst>
              <a:ext uri="{FF2B5EF4-FFF2-40B4-BE49-F238E27FC236}">
                <a16:creationId xmlns:a16="http://schemas.microsoft.com/office/drawing/2014/main" id="{B2698999-4782-46AA-9519-C5DDA23B8F77}"/>
              </a:ext>
            </a:extLst>
          </p:cNvPr>
          <p:cNvSpPr>
            <a:spLocks noChangeShapeType="1"/>
          </p:cNvSpPr>
          <p:nvPr/>
        </p:nvSpPr>
        <p:spPr bwMode="auto">
          <a:xfrm>
            <a:off x="5219700" y="2997200"/>
            <a:ext cx="863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8" name="Line 19">
            <a:extLst>
              <a:ext uri="{FF2B5EF4-FFF2-40B4-BE49-F238E27FC236}">
                <a16:creationId xmlns:a16="http://schemas.microsoft.com/office/drawing/2014/main" id="{3F13D1CC-8D81-4A07-A3D5-683CF8D72F25}"/>
              </a:ext>
            </a:extLst>
          </p:cNvPr>
          <p:cNvSpPr>
            <a:spLocks noChangeShapeType="1"/>
          </p:cNvSpPr>
          <p:nvPr/>
        </p:nvSpPr>
        <p:spPr bwMode="auto">
          <a:xfrm>
            <a:off x="6083300" y="2709863"/>
            <a:ext cx="863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9" name="Line 20">
            <a:extLst>
              <a:ext uri="{FF2B5EF4-FFF2-40B4-BE49-F238E27FC236}">
                <a16:creationId xmlns:a16="http://schemas.microsoft.com/office/drawing/2014/main" id="{23D1A49F-CF0F-466A-B7C7-F9A69F3F4A12}"/>
              </a:ext>
            </a:extLst>
          </p:cNvPr>
          <p:cNvSpPr>
            <a:spLocks noChangeShapeType="1"/>
          </p:cNvSpPr>
          <p:nvPr/>
        </p:nvSpPr>
        <p:spPr bwMode="auto">
          <a:xfrm>
            <a:off x="6083300" y="2709863"/>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0" name="Line 21">
            <a:extLst>
              <a:ext uri="{FF2B5EF4-FFF2-40B4-BE49-F238E27FC236}">
                <a16:creationId xmlns:a16="http://schemas.microsoft.com/office/drawing/2014/main" id="{C40B93BE-6065-47A4-BD26-9C802E03B9DE}"/>
              </a:ext>
            </a:extLst>
          </p:cNvPr>
          <p:cNvSpPr>
            <a:spLocks noChangeShapeType="1"/>
          </p:cNvSpPr>
          <p:nvPr/>
        </p:nvSpPr>
        <p:spPr bwMode="auto">
          <a:xfrm>
            <a:off x="6946900" y="2709863"/>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1" name="Line 22">
            <a:extLst>
              <a:ext uri="{FF2B5EF4-FFF2-40B4-BE49-F238E27FC236}">
                <a16:creationId xmlns:a16="http://schemas.microsoft.com/office/drawing/2014/main" id="{6E49CB77-0DD0-48B9-8670-57FCC1CCBC00}"/>
              </a:ext>
            </a:extLst>
          </p:cNvPr>
          <p:cNvSpPr>
            <a:spLocks noChangeShapeType="1"/>
          </p:cNvSpPr>
          <p:nvPr/>
        </p:nvSpPr>
        <p:spPr bwMode="auto">
          <a:xfrm>
            <a:off x="6946900" y="2997200"/>
            <a:ext cx="8636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2" name="Line 23">
            <a:extLst>
              <a:ext uri="{FF2B5EF4-FFF2-40B4-BE49-F238E27FC236}">
                <a16:creationId xmlns:a16="http://schemas.microsoft.com/office/drawing/2014/main" id="{A6ED6809-BDAB-4FED-A43A-3FC827779660}"/>
              </a:ext>
            </a:extLst>
          </p:cNvPr>
          <p:cNvSpPr>
            <a:spLocks noChangeShapeType="1"/>
          </p:cNvSpPr>
          <p:nvPr/>
        </p:nvSpPr>
        <p:spPr bwMode="auto">
          <a:xfrm>
            <a:off x="7812088" y="2709863"/>
            <a:ext cx="0" cy="28733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3" name="Line 24">
            <a:extLst>
              <a:ext uri="{FF2B5EF4-FFF2-40B4-BE49-F238E27FC236}">
                <a16:creationId xmlns:a16="http://schemas.microsoft.com/office/drawing/2014/main" id="{A937BA26-28B3-4588-8ED8-E5876CE983A4}"/>
              </a:ext>
            </a:extLst>
          </p:cNvPr>
          <p:cNvSpPr>
            <a:spLocks noChangeShapeType="1"/>
          </p:cNvSpPr>
          <p:nvPr/>
        </p:nvSpPr>
        <p:spPr bwMode="auto">
          <a:xfrm>
            <a:off x="7812088" y="2709863"/>
            <a:ext cx="2873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4" name="Freeform 25">
            <a:extLst>
              <a:ext uri="{FF2B5EF4-FFF2-40B4-BE49-F238E27FC236}">
                <a16:creationId xmlns:a16="http://schemas.microsoft.com/office/drawing/2014/main" id="{90F4BDD3-DA46-42E9-9C67-92CA0C63E4F0}"/>
              </a:ext>
            </a:extLst>
          </p:cNvPr>
          <p:cNvSpPr>
            <a:spLocks/>
          </p:cNvSpPr>
          <p:nvPr/>
        </p:nvSpPr>
        <p:spPr bwMode="auto">
          <a:xfrm>
            <a:off x="4211638" y="3789363"/>
            <a:ext cx="288925" cy="287337"/>
          </a:xfrm>
          <a:custGeom>
            <a:avLst/>
            <a:gdLst>
              <a:gd name="T0" fmla="*/ 0 w 182"/>
              <a:gd name="T1" fmla="*/ 2147483646 h 181"/>
              <a:gd name="T2" fmla="*/ 2147483646 w 182"/>
              <a:gd name="T3" fmla="*/ 0 h 181"/>
              <a:gd name="T4" fmla="*/ 2147483646 w 182"/>
              <a:gd name="T5" fmla="*/ 0 h 181"/>
              <a:gd name="T6" fmla="*/ 2147483646 w 182"/>
              <a:gd name="T7" fmla="*/ 2147483646 h 181"/>
              <a:gd name="T8" fmla="*/ 2147483646 w 182"/>
              <a:gd name="T9" fmla="*/ 2147483646 h 181"/>
              <a:gd name="T10" fmla="*/ 2147483646 w 182"/>
              <a:gd name="T11" fmla="*/ 2147483646 h 181"/>
              <a:gd name="T12" fmla="*/ 0 w 182"/>
              <a:gd name="T13" fmla="*/ 2147483646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 h="181">
                <a:moveTo>
                  <a:pt x="0" y="91"/>
                </a:moveTo>
                <a:lnTo>
                  <a:pt x="46" y="0"/>
                </a:lnTo>
                <a:lnTo>
                  <a:pt x="136" y="0"/>
                </a:lnTo>
                <a:lnTo>
                  <a:pt x="182" y="91"/>
                </a:lnTo>
                <a:lnTo>
                  <a:pt x="136" y="181"/>
                </a:lnTo>
                <a:lnTo>
                  <a:pt x="46" y="181"/>
                </a:lnTo>
                <a:lnTo>
                  <a:pt x="0" y="91"/>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5" name="Freeform 26">
            <a:extLst>
              <a:ext uri="{FF2B5EF4-FFF2-40B4-BE49-F238E27FC236}">
                <a16:creationId xmlns:a16="http://schemas.microsoft.com/office/drawing/2014/main" id="{0D32E9D2-6D4E-4FF4-9874-F5C47425E7DA}"/>
              </a:ext>
            </a:extLst>
          </p:cNvPr>
          <p:cNvSpPr>
            <a:spLocks/>
          </p:cNvSpPr>
          <p:nvPr/>
        </p:nvSpPr>
        <p:spPr bwMode="auto">
          <a:xfrm>
            <a:off x="5940425" y="3789363"/>
            <a:ext cx="288925" cy="287337"/>
          </a:xfrm>
          <a:custGeom>
            <a:avLst/>
            <a:gdLst>
              <a:gd name="T0" fmla="*/ 0 w 182"/>
              <a:gd name="T1" fmla="*/ 2147483646 h 181"/>
              <a:gd name="T2" fmla="*/ 2147483646 w 182"/>
              <a:gd name="T3" fmla="*/ 0 h 181"/>
              <a:gd name="T4" fmla="*/ 2147483646 w 182"/>
              <a:gd name="T5" fmla="*/ 0 h 181"/>
              <a:gd name="T6" fmla="*/ 2147483646 w 182"/>
              <a:gd name="T7" fmla="*/ 2147483646 h 181"/>
              <a:gd name="T8" fmla="*/ 2147483646 w 182"/>
              <a:gd name="T9" fmla="*/ 2147483646 h 181"/>
              <a:gd name="T10" fmla="*/ 2147483646 w 182"/>
              <a:gd name="T11" fmla="*/ 2147483646 h 181"/>
              <a:gd name="T12" fmla="*/ 0 w 182"/>
              <a:gd name="T13" fmla="*/ 2147483646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 h="181">
                <a:moveTo>
                  <a:pt x="0" y="91"/>
                </a:moveTo>
                <a:lnTo>
                  <a:pt x="46" y="0"/>
                </a:lnTo>
                <a:lnTo>
                  <a:pt x="136" y="0"/>
                </a:lnTo>
                <a:lnTo>
                  <a:pt x="182" y="91"/>
                </a:lnTo>
                <a:lnTo>
                  <a:pt x="136" y="181"/>
                </a:lnTo>
                <a:lnTo>
                  <a:pt x="46" y="181"/>
                </a:lnTo>
                <a:lnTo>
                  <a:pt x="0" y="91"/>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6" name="Freeform 27">
            <a:extLst>
              <a:ext uri="{FF2B5EF4-FFF2-40B4-BE49-F238E27FC236}">
                <a16:creationId xmlns:a16="http://schemas.microsoft.com/office/drawing/2014/main" id="{2D8AB76C-4DB7-42FB-9416-AB9AB253498A}"/>
              </a:ext>
            </a:extLst>
          </p:cNvPr>
          <p:cNvSpPr>
            <a:spLocks/>
          </p:cNvSpPr>
          <p:nvPr/>
        </p:nvSpPr>
        <p:spPr bwMode="auto">
          <a:xfrm>
            <a:off x="7667625" y="3789363"/>
            <a:ext cx="288925" cy="287337"/>
          </a:xfrm>
          <a:custGeom>
            <a:avLst/>
            <a:gdLst>
              <a:gd name="T0" fmla="*/ 0 w 182"/>
              <a:gd name="T1" fmla="*/ 2147483646 h 181"/>
              <a:gd name="T2" fmla="*/ 2147483646 w 182"/>
              <a:gd name="T3" fmla="*/ 0 h 181"/>
              <a:gd name="T4" fmla="*/ 2147483646 w 182"/>
              <a:gd name="T5" fmla="*/ 0 h 181"/>
              <a:gd name="T6" fmla="*/ 2147483646 w 182"/>
              <a:gd name="T7" fmla="*/ 2147483646 h 181"/>
              <a:gd name="T8" fmla="*/ 2147483646 w 182"/>
              <a:gd name="T9" fmla="*/ 2147483646 h 181"/>
              <a:gd name="T10" fmla="*/ 2147483646 w 182"/>
              <a:gd name="T11" fmla="*/ 2147483646 h 181"/>
              <a:gd name="T12" fmla="*/ 0 w 182"/>
              <a:gd name="T13" fmla="*/ 2147483646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2" h="181">
                <a:moveTo>
                  <a:pt x="0" y="91"/>
                </a:moveTo>
                <a:lnTo>
                  <a:pt x="46" y="0"/>
                </a:lnTo>
                <a:lnTo>
                  <a:pt x="136" y="0"/>
                </a:lnTo>
                <a:lnTo>
                  <a:pt x="182" y="91"/>
                </a:lnTo>
                <a:lnTo>
                  <a:pt x="136" y="181"/>
                </a:lnTo>
                <a:lnTo>
                  <a:pt x="46" y="181"/>
                </a:lnTo>
                <a:lnTo>
                  <a:pt x="0" y="91"/>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7" name="Line 28">
            <a:extLst>
              <a:ext uri="{FF2B5EF4-FFF2-40B4-BE49-F238E27FC236}">
                <a16:creationId xmlns:a16="http://schemas.microsoft.com/office/drawing/2014/main" id="{6D08D881-12D2-4E6D-9AC0-FC3390705F36}"/>
              </a:ext>
            </a:extLst>
          </p:cNvPr>
          <p:cNvSpPr>
            <a:spLocks noChangeShapeType="1"/>
          </p:cNvSpPr>
          <p:nvPr/>
        </p:nvSpPr>
        <p:spPr bwMode="auto">
          <a:xfrm>
            <a:off x="2339975" y="4221163"/>
            <a:ext cx="590391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8" name="Line 29">
            <a:extLst>
              <a:ext uri="{FF2B5EF4-FFF2-40B4-BE49-F238E27FC236}">
                <a16:creationId xmlns:a16="http://schemas.microsoft.com/office/drawing/2014/main" id="{11A0B14A-5B54-4BD3-9045-0A2EC7405161}"/>
              </a:ext>
            </a:extLst>
          </p:cNvPr>
          <p:cNvSpPr>
            <a:spLocks noChangeShapeType="1"/>
          </p:cNvSpPr>
          <p:nvPr/>
        </p:nvSpPr>
        <p:spPr bwMode="auto">
          <a:xfrm flipV="1">
            <a:off x="2339975" y="2565400"/>
            <a:ext cx="0" cy="16557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9" name="Text Box 30">
            <a:extLst>
              <a:ext uri="{FF2B5EF4-FFF2-40B4-BE49-F238E27FC236}">
                <a16:creationId xmlns:a16="http://schemas.microsoft.com/office/drawing/2014/main" id="{EF50E8E5-6BF1-46D5-B0ED-6485D16DE9F9}"/>
              </a:ext>
            </a:extLst>
          </p:cNvPr>
          <p:cNvSpPr txBox="1">
            <a:spLocks noChangeArrowheads="1"/>
          </p:cNvSpPr>
          <p:nvPr/>
        </p:nvSpPr>
        <p:spPr bwMode="auto">
          <a:xfrm>
            <a:off x="684213" y="2714625"/>
            <a:ext cx="14478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Clock (cycles)</a:t>
            </a:r>
            <a:endParaRPr lang="en-AU" altLang="en-US" sz="1600"/>
          </a:p>
        </p:txBody>
      </p:sp>
      <p:sp>
        <p:nvSpPr>
          <p:cNvPr id="81950" name="Text Box 31">
            <a:extLst>
              <a:ext uri="{FF2B5EF4-FFF2-40B4-BE49-F238E27FC236}">
                <a16:creationId xmlns:a16="http://schemas.microsoft.com/office/drawing/2014/main" id="{234F6DB0-33AE-4ECE-89D6-22D491341F42}"/>
              </a:ext>
            </a:extLst>
          </p:cNvPr>
          <p:cNvSpPr txBox="1">
            <a:spLocks noChangeArrowheads="1"/>
          </p:cNvSpPr>
          <p:nvPr/>
        </p:nvSpPr>
        <p:spPr bwMode="auto">
          <a:xfrm>
            <a:off x="684213" y="3146425"/>
            <a:ext cx="16859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Data transfer</a:t>
            </a:r>
            <a:br>
              <a:rPr lang="en-US" altLang="en-US" sz="1600"/>
            </a:br>
            <a:r>
              <a:rPr lang="en-US" altLang="en-US" sz="1600"/>
              <a:t>and computation</a:t>
            </a:r>
            <a:endParaRPr lang="en-AU" altLang="en-US" sz="1600"/>
          </a:p>
        </p:txBody>
      </p:sp>
      <p:sp>
        <p:nvSpPr>
          <p:cNvPr id="81951" name="Text Box 32">
            <a:extLst>
              <a:ext uri="{FF2B5EF4-FFF2-40B4-BE49-F238E27FC236}">
                <a16:creationId xmlns:a16="http://schemas.microsoft.com/office/drawing/2014/main" id="{FD986620-35EC-41B7-B57B-D09E4888A6AF}"/>
              </a:ext>
            </a:extLst>
          </p:cNvPr>
          <p:cNvSpPr txBox="1">
            <a:spLocks noChangeArrowheads="1"/>
          </p:cNvSpPr>
          <p:nvPr/>
        </p:nvSpPr>
        <p:spPr bwMode="auto">
          <a:xfrm>
            <a:off x="684213" y="3794125"/>
            <a:ext cx="13366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a:t>Update state</a:t>
            </a:r>
            <a:endParaRPr lang="en-AU" altLang="en-US" sz="1600"/>
          </a:p>
        </p:txBody>
      </p:sp>
      <p:sp>
        <p:nvSpPr>
          <p:cNvPr id="81952" name="Rectangle 33">
            <a:extLst>
              <a:ext uri="{FF2B5EF4-FFF2-40B4-BE49-F238E27FC236}">
                <a16:creationId xmlns:a16="http://schemas.microsoft.com/office/drawing/2014/main" id="{24ABEA7D-052F-44A2-8209-A9ED7668320C}"/>
              </a:ext>
            </a:extLst>
          </p:cNvPr>
          <p:cNvSpPr>
            <a:spLocks noChangeArrowheads="1"/>
          </p:cNvSpPr>
          <p:nvPr/>
        </p:nvSpPr>
        <p:spPr bwMode="auto">
          <a:xfrm>
            <a:off x="2916238" y="2420938"/>
            <a:ext cx="1150937" cy="1444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81953" name="Text Box 34">
            <a:extLst>
              <a:ext uri="{FF2B5EF4-FFF2-40B4-BE49-F238E27FC236}">
                <a16:creationId xmlns:a16="http://schemas.microsoft.com/office/drawing/2014/main" id="{C599CA19-B217-418C-BCB4-3E17EE077EA4}"/>
              </a:ext>
            </a:extLst>
          </p:cNvPr>
          <p:cNvSpPr txBox="1">
            <a:spLocks noChangeArrowheads="1"/>
          </p:cNvSpPr>
          <p:nvPr/>
        </p:nvSpPr>
        <p:spPr bwMode="auto">
          <a:xfrm>
            <a:off x="2843213" y="2281238"/>
            <a:ext cx="13112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600"/>
              <a:t>Clock period</a:t>
            </a:r>
            <a:endParaRPr lang="en-AU" altLang="en-US" sz="1600"/>
          </a:p>
        </p:txBody>
      </p:sp>
      <p:sp>
        <p:nvSpPr>
          <p:cNvPr id="81954" name="Rectangle 35">
            <a:extLst>
              <a:ext uri="{FF2B5EF4-FFF2-40B4-BE49-F238E27FC236}">
                <a16:creationId xmlns:a16="http://schemas.microsoft.com/office/drawing/2014/main" id="{377BBE13-6B95-4564-B925-87F64FCFD4CC}"/>
              </a:ext>
            </a:extLst>
          </p:cNvPr>
          <p:cNvSpPr>
            <a:spLocks noChangeArrowheads="1"/>
          </p:cNvSpPr>
          <p:nvPr/>
        </p:nvSpPr>
        <p:spPr bwMode="auto">
          <a:xfrm>
            <a:off x="1182688" y="4437063"/>
            <a:ext cx="7772400" cy="194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sz="2800"/>
              <a:t>Clock period: duration of a clock cycle</a:t>
            </a:r>
          </a:p>
          <a:p>
            <a:pPr lvl="1" eaLnBrk="1" hangingPunct="1"/>
            <a:r>
              <a:rPr lang="en-US" altLang="en-US" sz="2400"/>
              <a:t>e.g., 250ps = 0.25ns = 250×10</a:t>
            </a:r>
            <a:r>
              <a:rPr lang="en-US" altLang="en-US" sz="2400" baseline="30000"/>
              <a:t>–12</a:t>
            </a:r>
            <a:r>
              <a:rPr lang="en-US" altLang="en-US" sz="2400"/>
              <a:t>s</a:t>
            </a:r>
          </a:p>
          <a:p>
            <a:pPr eaLnBrk="1" hangingPunct="1"/>
            <a:r>
              <a:rPr lang="en-US" altLang="en-US" sz="2800"/>
              <a:t>Clock frequency (rate): cycles per second</a:t>
            </a:r>
          </a:p>
          <a:p>
            <a:pPr lvl="1" eaLnBrk="1" hangingPunct="1"/>
            <a:r>
              <a:rPr lang="en-US" altLang="en-US" sz="2400"/>
              <a:t>e.g., 4.0GHz = 4000MHz = 4.0×10</a:t>
            </a:r>
            <a:r>
              <a:rPr lang="en-US" altLang="en-US" sz="2400" baseline="30000"/>
              <a:t>9</a:t>
            </a:r>
            <a:r>
              <a:rPr lang="en-US" altLang="en-US" sz="2400"/>
              <a:t>Hz</a:t>
            </a:r>
            <a:endParaRPr lang="en-AU" altLang="en-US" sz="2400"/>
          </a:p>
        </p:txBody>
      </p:sp>
      <p:sp>
        <p:nvSpPr>
          <p:cNvPr id="81955" name="Freeform 36">
            <a:extLst>
              <a:ext uri="{FF2B5EF4-FFF2-40B4-BE49-F238E27FC236}">
                <a16:creationId xmlns:a16="http://schemas.microsoft.com/office/drawing/2014/main" id="{1154C2F4-52B6-4D27-A06A-00888852DC2A}"/>
              </a:ext>
            </a:extLst>
          </p:cNvPr>
          <p:cNvSpPr>
            <a:spLocks/>
          </p:cNvSpPr>
          <p:nvPr/>
        </p:nvSpPr>
        <p:spPr bwMode="auto">
          <a:xfrm>
            <a:off x="4356100" y="3284538"/>
            <a:ext cx="1727200" cy="287337"/>
          </a:xfrm>
          <a:custGeom>
            <a:avLst/>
            <a:gdLst>
              <a:gd name="T0" fmla="*/ 0 w 1088"/>
              <a:gd name="T1" fmla="*/ 2147483646 h 181"/>
              <a:gd name="T2" fmla="*/ 2147483646 w 1088"/>
              <a:gd name="T3" fmla="*/ 0 h 181"/>
              <a:gd name="T4" fmla="*/ 2147483646 w 1088"/>
              <a:gd name="T5" fmla="*/ 0 h 181"/>
              <a:gd name="T6" fmla="*/ 2147483646 w 1088"/>
              <a:gd name="T7" fmla="*/ 2147483646 h 181"/>
              <a:gd name="T8" fmla="*/ 2147483646 w 1088"/>
              <a:gd name="T9" fmla="*/ 2147483646 h 181"/>
              <a:gd name="T10" fmla="*/ 2147483646 w 1088"/>
              <a:gd name="T11" fmla="*/ 2147483646 h 181"/>
              <a:gd name="T12" fmla="*/ 0 w 1088"/>
              <a:gd name="T13" fmla="*/ 2147483646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8" h="181">
                <a:moveTo>
                  <a:pt x="0" y="90"/>
                </a:moveTo>
                <a:lnTo>
                  <a:pt x="45" y="0"/>
                </a:lnTo>
                <a:lnTo>
                  <a:pt x="1043" y="0"/>
                </a:lnTo>
                <a:lnTo>
                  <a:pt x="1088" y="90"/>
                </a:lnTo>
                <a:lnTo>
                  <a:pt x="1043" y="181"/>
                </a:lnTo>
                <a:lnTo>
                  <a:pt x="45" y="181"/>
                </a:lnTo>
                <a:lnTo>
                  <a:pt x="0" y="9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56" name="Freeform 37">
            <a:extLst>
              <a:ext uri="{FF2B5EF4-FFF2-40B4-BE49-F238E27FC236}">
                <a16:creationId xmlns:a16="http://schemas.microsoft.com/office/drawing/2014/main" id="{53115AB8-1AF9-4D5B-8EBC-4021FE1F85EF}"/>
              </a:ext>
            </a:extLst>
          </p:cNvPr>
          <p:cNvSpPr>
            <a:spLocks/>
          </p:cNvSpPr>
          <p:nvPr/>
        </p:nvSpPr>
        <p:spPr bwMode="auto">
          <a:xfrm>
            <a:off x="2627313" y="3284538"/>
            <a:ext cx="1727200" cy="287337"/>
          </a:xfrm>
          <a:custGeom>
            <a:avLst/>
            <a:gdLst>
              <a:gd name="T0" fmla="*/ 0 w 1088"/>
              <a:gd name="T1" fmla="*/ 2147483646 h 181"/>
              <a:gd name="T2" fmla="*/ 2147483646 w 1088"/>
              <a:gd name="T3" fmla="*/ 0 h 181"/>
              <a:gd name="T4" fmla="*/ 2147483646 w 1088"/>
              <a:gd name="T5" fmla="*/ 0 h 181"/>
              <a:gd name="T6" fmla="*/ 2147483646 w 1088"/>
              <a:gd name="T7" fmla="*/ 2147483646 h 181"/>
              <a:gd name="T8" fmla="*/ 2147483646 w 1088"/>
              <a:gd name="T9" fmla="*/ 2147483646 h 181"/>
              <a:gd name="T10" fmla="*/ 2147483646 w 1088"/>
              <a:gd name="T11" fmla="*/ 2147483646 h 181"/>
              <a:gd name="T12" fmla="*/ 0 w 1088"/>
              <a:gd name="T13" fmla="*/ 2147483646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8" h="181">
                <a:moveTo>
                  <a:pt x="0" y="90"/>
                </a:moveTo>
                <a:lnTo>
                  <a:pt x="45" y="0"/>
                </a:lnTo>
                <a:lnTo>
                  <a:pt x="1043" y="0"/>
                </a:lnTo>
                <a:lnTo>
                  <a:pt x="1088" y="90"/>
                </a:lnTo>
                <a:lnTo>
                  <a:pt x="1043" y="181"/>
                </a:lnTo>
                <a:lnTo>
                  <a:pt x="45" y="181"/>
                </a:lnTo>
                <a:lnTo>
                  <a:pt x="0" y="9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57" name="Freeform 38">
            <a:extLst>
              <a:ext uri="{FF2B5EF4-FFF2-40B4-BE49-F238E27FC236}">
                <a16:creationId xmlns:a16="http://schemas.microsoft.com/office/drawing/2014/main" id="{98FA9040-8CE6-4010-9F23-8A75B759689A}"/>
              </a:ext>
            </a:extLst>
          </p:cNvPr>
          <p:cNvSpPr>
            <a:spLocks/>
          </p:cNvSpPr>
          <p:nvPr/>
        </p:nvSpPr>
        <p:spPr bwMode="auto">
          <a:xfrm>
            <a:off x="6083300" y="3284538"/>
            <a:ext cx="1727200" cy="287337"/>
          </a:xfrm>
          <a:custGeom>
            <a:avLst/>
            <a:gdLst>
              <a:gd name="T0" fmla="*/ 0 w 1088"/>
              <a:gd name="T1" fmla="*/ 2147483646 h 181"/>
              <a:gd name="T2" fmla="*/ 2147483646 w 1088"/>
              <a:gd name="T3" fmla="*/ 0 h 181"/>
              <a:gd name="T4" fmla="*/ 2147483646 w 1088"/>
              <a:gd name="T5" fmla="*/ 0 h 181"/>
              <a:gd name="T6" fmla="*/ 2147483646 w 1088"/>
              <a:gd name="T7" fmla="*/ 2147483646 h 181"/>
              <a:gd name="T8" fmla="*/ 2147483646 w 1088"/>
              <a:gd name="T9" fmla="*/ 2147483646 h 181"/>
              <a:gd name="T10" fmla="*/ 2147483646 w 1088"/>
              <a:gd name="T11" fmla="*/ 2147483646 h 181"/>
              <a:gd name="T12" fmla="*/ 0 w 1088"/>
              <a:gd name="T13" fmla="*/ 2147483646 h 1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88" h="181">
                <a:moveTo>
                  <a:pt x="0" y="90"/>
                </a:moveTo>
                <a:lnTo>
                  <a:pt x="45" y="0"/>
                </a:lnTo>
                <a:lnTo>
                  <a:pt x="1043" y="0"/>
                </a:lnTo>
                <a:lnTo>
                  <a:pt x="1088" y="90"/>
                </a:lnTo>
                <a:lnTo>
                  <a:pt x="1043" y="181"/>
                </a:lnTo>
                <a:lnTo>
                  <a:pt x="45" y="181"/>
                </a:lnTo>
                <a:lnTo>
                  <a:pt x="0" y="90"/>
                </a:lnTo>
                <a:close/>
              </a:path>
            </a:pathLst>
          </a:cu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Footer Placeholder 3">
            <a:extLst>
              <a:ext uri="{FF2B5EF4-FFF2-40B4-BE49-F238E27FC236}">
                <a16:creationId xmlns:a16="http://schemas.microsoft.com/office/drawing/2014/main" id="{78A4BE7E-28BE-4F14-AD8E-C561D964985A}"/>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D8A3C8B4-0FC9-4569-8095-B388EFCBDA7F}" type="slidenum">
              <a:rPr lang="en-AU" altLang="en-US" sz="1400" smtClean="0"/>
              <a:pPr>
                <a:spcBef>
                  <a:spcPct val="0"/>
                </a:spcBef>
                <a:buClrTx/>
                <a:buSzTx/>
                <a:buFontTx/>
                <a:buNone/>
              </a:pPr>
              <a:t>32</a:t>
            </a:fld>
            <a:endParaRPr lang="en-AU" altLang="en-US" sz="1400"/>
          </a:p>
        </p:txBody>
      </p:sp>
      <p:sp>
        <p:nvSpPr>
          <p:cNvPr id="83970" name="Rectangle 2">
            <a:extLst>
              <a:ext uri="{FF2B5EF4-FFF2-40B4-BE49-F238E27FC236}">
                <a16:creationId xmlns:a16="http://schemas.microsoft.com/office/drawing/2014/main" id="{63E542EF-FEF8-451F-B62A-E123AEFE551E}"/>
              </a:ext>
            </a:extLst>
          </p:cNvPr>
          <p:cNvSpPr>
            <a:spLocks noGrp="1" noChangeArrowheads="1"/>
          </p:cNvSpPr>
          <p:nvPr>
            <p:ph type="title"/>
          </p:nvPr>
        </p:nvSpPr>
        <p:spPr/>
        <p:txBody>
          <a:bodyPr/>
          <a:lstStyle/>
          <a:p>
            <a:pPr eaLnBrk="1" hangingPunct="1"/>
            <a:r>
              <a:rPr lang="en-US" altLang="en-US"/>
              <a:t>CPU Time</a:t>
            </a:r>
            <a:endParaRPr lang="en-AU" altLang="en-US"/>
          </a:p>
        </p:txBody>
      </p:sp>
      <p:sp>
        <p:nvSpPr>
          <p:cNvPr id="83971" name="Rectangle 3">
            <a:extLst>
              <a:ext uri="{FF2B5EF4-FFF2-40B4-BE49-F238E27FC236}">
                <a16:creationId xmlns:a16="http://schemas.microsoft.com/office/drawing/2014/main" id="{682BBD7E-ADB8-4890-9D75-9055ECB34545}"/>
              </a:ext>
            </a:extLst>
          </p:cNvPr>
          <p:cNvSpPr>
            <a:spLocks noGrp="1" noChangeArrowheads="1"/>
          </p:cNvSpPr>
          <p:nvPr>
            <p:ph type="body" idx="1"/>
          </p:nvPr>
        </p:nvSpPr>
        <p:spPr>
          <a:xfrm>
            <a:off x="684213" y="2968625"/>
            <a:ext cx="8270875" cy="3268663"/>
          </a:xfrm>
        </p:spPr>
        <p:txBody>
          <a:bodyPr/>
          <a:lstStyle/>
          <a:p>
            <a:pPr eaLnBrk="1" hangingPunct="1"/>
            <a:r>
              <a:rPr lang="en-US" altLang="en-US"/>
              <a:t>Performance improved by</a:t>
            </a:r>
          </a:p>
          <a:p>
            <a:pPr lvl="1" eaLnBrk="1" hangingPunct="1"/>
            <a:r>
              <a:rPr lang="en-US" altLang="en-US"/>
              <a:t>Reducing number of clock cycles</a:t>
            </a:r>
          </a:p>
          <a:p>
            <a:pPr lvl="1" eaLnBrk="1" hangingPunct="1"/>
            <a:r>
              <a:rPr lang="en-US" altLang="en-US"/>
              <a:t>Increasing clock rate</a:t>
            </a:r>
          </a:p>
          <a:p>
            <a:pPr lvl="1" eaLnBrk="1" hangingPunct="1"/>
            <a:r>
              <a:rPr lang="en-US" altLang="en-US"/>
              <a:t>Hardware designer must often trade off clock rate against cycle count</a:t>
            </a:r>
            <a:endParaRPr lang="en-AU" altLang="en-US"/>
          </a:p>
        </p:txBody>
      </p:sp>
      <p:graphicFrame>
        <p:nvGraphicFramePr>
          <p:cNvPr id="83972" name="Object 4">
            <a:extLst>
              <a:ext uri="{FF2B5EF4-FFF2-40B4-BE49-F238E27FC236}">
                <a16:creationId xmlns:a16="http://schemas.microsoft.com/office/drawing/2014/main" id="{07D872AC-B393-44C7-B8BC-8C6B93507622}"/>
              </a:ext>
            </a:extLst>
          </p:cNvPr>
          <p:cNvGraphicFramePr>
            <a:graphicFrameLocks noChangeAspect="1"/>
          </p:cNvGraphicFramePr>
          <p:nvPr/>
        </p:nvGraphicFramePr>
        <p:xfrm>
          <a:off x="1036638" y="1428750"/>
          <a:ext cx="7459662" cy="1452563"/>
        </p:xfrm>
        <a:graphic>
          <a:graphicData uri="http://schemas.openxmlformats.org/presentationml/2006/ole">
            <mc:AlternateContent xmlns:mc="http://schemas.openxmlformats.org/markup-compatibility/2006">
              <mc:Choice xmlns:v="urn:schemas-microsoft-com:vml" Requires="v">
                <p:oleObj spid="_x0000_s81925" name="Equation" r:id="rId4" imgW="0" imgH="0" progId="Equation.3">
                  <p:embed/>
                </p:oleObj>
              </mc:Choice>
              <mc:Fallback>
                <p:oleObj name="Equation" r:id="rId4" imgW="0" imgH="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638" y="1428750"/>
                        <a:ext cx="7459662" cy="1452563"/>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Footer Placeholder 3">
            <a:extLst>
              <a:ext uri="{FF2B5EF4-FFF2-40B4-BE49-F238E27FC236}">
                <a16:creationId xmlns:a16="http://schemas.microsoft.com/office/drawing/2014/main" id="{6F19837A-AE7E-4657-A01D-3C195396143E}"/>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CD2ACC64-02B7-4728-A797-14BA150927E3}" type="slidenum">
              <a:rPr lang="en-AU" altLang="en-US" sz="1400" smtClean="0"/>
              <a:pPr>
                <a:spcBef>
                  <a:spcPct val="0"/>
                </a:spcBef>
                <a:buClrTx/>
                <a:buSzTx/>
                <a:buFontTx/>
                <a:buNone/>
              </a:pPr>
              <a:t>33</a:t>
            </a:fld>
            <a:endParaRPr lang="en-AU" altLang="en-US" sz="1400"/>
          </a:p>
        </p:txBody>
      </p:sp>
      <p:sp>
        <p:nvSpPr>
          <p:cNvPr id="86018" name="Rectangle 2">
            <a:extLst>
              <a:ext uri="{FF2B5EF4-FFF2-40B4-BE49-F238E27FC236}">
                <a16:creationId xmlns:a16="http://schemas.microsoft.com/office/drawing/2014/main" id="{5C17BDC2-B775-4F80-9433-5F21B8D3EF20}"/>
              </a:ext>
            </a:extLst>
          </p:cNvPr>
          <p:cNvSpPr>
            <a:spLocks noGrp="1" noChangeArrowheads="1"/>
          </p:cNvSpPr>
          <p:nvPr>
            <p:ph type="title"/>
          </p:nvPr>
        </p:nvSpPr>
        <p:spPr/>
        <p:txBody>
          <a:bodyPr/>
          <a:lstStyle/>
          <a:p>
            <a:pPr eaLnBrk="1" hangingPunct="1"/>
            <a:r>
              <a:rPr lang="en-US" altLang="en-US"/>
              <a:t>CPU Time Example</a:t>
            </a:r>
            <a:endParaRPr lang="en-AU" altLang="en-US"/>
          </a:p>
        </p:txBody>
      </p:sp>
      <p:sp>
        <p:nvSpPr>
          <p:cNvPr id="86019" name="Rectangle 3">
            <a:extLst>
              <a:ext uri="{FF2B5EF4-FFF2-40B4-BE49-F238E27FC236}">
                <a16:creationId xmlns:a16="http://schemas.microsoft.com/office/drawing/2014/main" id="{DF20C144-7D9F-4287-B818-403B488D740F}"/>
              </a:ext>
            </a:extLst>
          </p:cNvPr>
          <p:cNvSpPr>
            <a:spLocks noGrp="1" noChangeArrowheads="1"/>
          </p:cNvSpPr>
          <p:nvPr>
            <p:ph type="body" idx="1"/>
          </p:nvPr>
        </p:nvSpPr>
        <p:spPr>
          <a:xfrm>
            <a:off x="684213" y="1125538"/>
            <a:ext cx="8270875" cy="2917825"/>
          </a:xfrm>
        </p:spPr>
        <p:txBody>
          <a:bodyPr/>
          <a:lstStyle/>
          <a:p>
            <a:pPr eaLnBrk="1" hangingPunct="1"/>
            <a:r>
              <a:rPr lang="en-US" altLang="en-US" sz="2400"/>
              <a:t>Computer A: 2GHz clock, 10s CPU time</a:t>
            </a:r>
          </a:p>
          <a:p>
            <a:pPr eaLnBrk="1" hangingPunct="1"/>
            <a:r>
              <a:rPr lang="en-US" altLang="en-US" sz="2400"/>
              <a:t>Designing Computer B</a:t>
            </a:r>
          </a:p>
          <a:p>
            <a:pPr lvl="1" eaLnBrk="1" hangingPunct="1"/>
            <a:r>
              <a:rPr lang="en-US" altLang="en-US" sz="2000"/>
              <a:t>Aim for 6s CPU time</a:t>
            </a:r>
          </a:p>
          <a:p>
            <a:pPr lvl="1" eaLnBrk="1" hangingPunct="1"/>
            <a:r>
              <a:rPr lang="en-US" altLang="en-US" sz="2000"/>
              <a:t>Can do faster clock, but causes 1.2 × clock cycles</a:t>
            </a:r>
          </a:p>
          <a:p>
            <a:pPr eaLnBrk="1" hangingPunct="1"/>
            <a:r>
              <a:rPr lang="en-US" altLang="en-US" sz="2400"/>
              <a:t>How fast must Computer B clock be?</a:t>
            </a:r>
          </a:p>
        </p:txBody>
      </p:sp>
      <p:graphicFrame>
        <p:nvGraphicFramePr>
          <p:cNvPr id="86020" name="Object 4">
            <a:extLst>
              <a:ext uri="{FF2B5EF4-FFF2-40B4-BE49-F238E27FC236}">
                <a16:creationId xmlns:a16="http://schemas.microsoft.com/office/drawing/2014/main" id="{857EB797-F898-4928-A060-814AA6F6641F}"/>
              </a:ext>
            </a:extLst>
          </p:cNvPr>
          <p:cNvGraphicFramePr>
            <a:graphicFrameLocks noChangeAspect="1"/>
          </p:cNvGraphicFramePr>
          <p:nvPr/>
        </p:nvGraphicFramePr>
        <p:xfrm>
          <a:off x="892175" y="3284538"/>
          <a:ext cx="7135813" cy="2946400"/>
        </p:xfrm>
        <a:graphic>
          <a:graphicData uri="http://schemas.openxmlformats.org/presentationml/2006/ole">
            <mc:AlternateContent xmlns:mc="http://schemas.openxmlformats.org/markup-compatibility/2006">
              <mc:Choice xmlns:v="urn:schemas-microsoft-com:vml" Requires="v">
                <p:oleObj spid="_x0000_s83973" name="Equation" r:id="rId4" imgW="0" imgH="0" progId="Equation.3">
                  <p:embed/>
                </p:oleObj>
              </mc:Choice>
              <mc:Fallback>
                <p:oleObj name="Equation" r:id="rId4" imgW="0" imgH="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175" y="3284538"/>
                        <a:ext cx="7135813" cy="294640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Footer Placeholder 3">
            <a:extLst>
              <a:ext uri="{FF2B5EF4-FFF2-40B4-BE49-F238E27FC236}">
                <a16:creationId xmlns:a16="http://schemas.microsoft.com/office/drawing/2014/main" id="{A0CFD7F1-EE75-47BF-934A-E0A3E5F3E6AF}"/>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E605666F-949F-4FDA-BBF4-A21B1E519BC2}" type="slidenum">
              <a:rPr lang="en-AU" altLang="en-US" sz="1400" smtClean="0"/>
              <a:pPr>
                <a:spcBef>
                  <a:spcPct val="0"/>
                </a:spcBef>
                <a:buClrTx/>
                <a:buSzTx/>
                <a:buFontTx/>
                <a:buNone/>
              </a:pPr>
              <a:t>34</a:t>
            </a:fld>
            <a:endParaRPr lang="en-AU" altLang="en-US" sz="1400"/>
          </a:p>
        </p:txBody>
      </p:sp>
      <p:sp>
        <p:nvSpPr>
          <p:cNvPr id="88066" name="Rectangle 2">
            <a:extLst>
              <a:ext uri="{FF2B5EF4-FFF2-40B4-BE49-F238E27FC236}">
                <a16:creationId xmlns:a16="http://schemas.microsoft.com/office/drawing/2014/main" id="{A0610A4A-7047-426E-9A57-A9EE6927B4B0}"/>
              </a:ext>
            </a:extLst>
          </p:cNvPr>
          <p:cNvSpPr>
            <a:spLocks noGrp="1" noChangeArrowheads="1"/>
          </p:cNvSpPr>
          <p:nvPr>
            <p:ph type="title"/>
          </p:nvPr>
        </p:nvSpPr>
        <p:spPr/>
        <p:txBody>
          <a:bodyPr/>
          <a:lstStyle/>
          <a:p>
            <a:pPr eaLnBrk="1" hangingPunct="1"/>
            <a:r>
              <a:rPr lang="en-US" altLang="en-US"/>
              <a:t>Instruction Count and CPI</a:t>
            </a:r>
            <a:endParaRPr lang="en-AU" altLang="en-US"/>
          </a:p>
        </p:txBody>
      </p:sp>
      <p:sp>
        <p:nvSpPr>
          <p:cNvPr id="88067" name="Rectangle 3">
            <a:extLst>
              <a:ext uri="{FF2B5EF4-FFF2-40B4-BE49-F238E27FC236}">
                <a16:creationId xmlns:a16="http://schemas.microsoft.com/office/drawing/2014/main" id="{ED33AD2A-EB83-48CC-B2BA-4C40F3FC1DD5}"/>
              </a:ext>
            </a:extLst>
          </p:cNvPr>
          <p:cNvSpPr>
            <a:spLocks noGrp="1" noChangeArrowheads="1"/>
          </p:cNvSpPr>
          <p:nvPr>
            <p:ph type="body" idx="1"/>
          </p:nvPr>
        </p:nvSpPr>
        <p:spPr>
          <a:xfrm>
            <a:off x="1182688" y="3462338"/>
            <a:ext cx="7772400" cy="2774950"/>
          </a:xfrm>
        </p:spPr>
        <p:txBody>
          <a:bodyPr/>
          <a:lstStyle/>
          <a:p>
            <a:pPr eaLnBrk="1" hangingPunct="1"/>
            <a:r>
              <a:rPr lang="en-US" altLang="en-US" sz="2800"/>
              <a:t>Instruction Count for a program</a:t>
            </a:r>
          </a:p>
          <a:p>
            <a:pPr lvl="1" eaLnBrk="1" hangingPunct="1"/>
            <a:r>
              <a:rPr lang="en-US" altLang="en-US" sz="2400"/>
              <a:t>Determined by program, ISA and compiler</a:t>
            </a:r>
          </a:p>
          <a:p>
            <a:pPr eaLnBrk="1" hangingPunct="1"/>
            <a:r>
              <a:rPr lang="en-US" altLang="en-US" sz="2800"/>
              <a:t>Average cycles per instruction</a:t>
            </a:r>
          </a:p>
          <a:p>
            <a:pPr lvl="1" eaLnBrk="1" hangingPunct="1"/>
            <a:r>
              <a:rPr lang="en-US" altLang="en-US" sz="2400"/>
              <a:t>Determined by CPU hardware</a:t>
            </a:r>
          </a:p>
          <a:p>
            <a:pPr lvl="1" eaLnBrk="1" hangingPunct="1"/>
            <a:r>
              <a:rPr lang="en-US" altLang="en-US" sz="2400"/>
              <a:t>If different instructions have different CPI</a:t>
            </a:r>
          </a:p>
          <a:p>
            <a:pPr lvl="2" eaLnBrk="1" hangingPunct="1"/>
            <a:r>
              <a:rPr lang="en-US" altLang="en-US" sz="2000"/>
              <a:t>Average CPI affected by instruction mix</a:t>
            </a:r>
            <a:endParaRPr lang="en-AU" altLang="en-US" sz="2000"/>
          </a:p>
        </p:txBody>
      </p:sp>
      <p:graphicFrame>
        <p:nvGraphicFramePr>
          <p:cNvPr id="88068" name="Object 4">
            <a:extLst>
              <a:ext uri="{FF2B5EF4-FFF2-40B4-BE49-F238E27FC236}">
                <a16:creationId xmlns:a16="http://schemas.microsoft.com/office/drawing/2014/main" id="{FCC70CD0-BADE-4D92-869E-8816BB8F3ABC}"/>
              </a:ext>
            </a:extLst>
          </p:cNvPr>
          <p:cNvGraphicFramePr>
            <a:graphicFrameLocks noChangeAspect="1"/>
          </p:cNvGraphicFramePr>
          <p:nvPr/>
        </p:nvGraphicFramePr>
        <p:xfrm>
          <a:off x="706438" y="1319213"/>
          <a:ext cx="8129587" cy="2063750"/>
        </p:xfrm>
        <a:graphic>
          <a:graphicData uri="http://schemas.openxmlformats.org/presentationml/2006/ole">
            <mc:AlternateContent xmlns:mc="http://schemas.openxmlformats.org/markup-compatibility/2006">
              <mc:Choice xmlns:v="urn:schemas-microsoft-com:vml" Requires="v">
                <p:oleObj spid="_x0000_s86021" name="Equation" r:id="rId4" imgW="0" imgH="0" progId="Equation.3">
                  <p:embed/>
                </p:oleObj>
              </mc:Choice>
              <mc:Fallback>
                <p:oleObj name="Equation" r:id="rId4" imgW="0" imgH="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438" y="1319213"/>
                        <a:ext cx="8129587" cy="206375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Footer Placeholder 3">
            <a:extLst>
              <a:ext uri="{FF2B5EF4-FFF2-40B4-BE49-F238E27FC236}">
                <a16:creationId xmlns:a16="http://schemas.microsoft.com/office/drawing/2014/main" id="{55B0AF33-1AAB-40BD-8F1C-20C5A93A6CBA}"/>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44FD2DF7-742A-4211-ADF4-E8E4F40BC5DD}" type="slidenum">
              <a:rPr lang="en-AU" altLang="en-US" sz="1400" smtClean="0"/>
              <a:pPr>
                <a:spcBef>
                  <a:spcPct val="0"/>
                </a:spcBef>
                <a:buClrTx/>
                <a:buSzTx/>
                <a:buFontTx/>
                <a:buNone/>
              </a:pPr>
              <a:t>35</a:t>
            </a:fld>
            <a:endParaRPr lang="en-AU" altLang="en-US" sz="1400"/>
          </a:p>
        </p:txBody>
      </p:sp>
      <p:sp>
        <p:nvSpPr>
          <p:cNvPr id="90114" name="Rectangle 2">
            <a:extLst>
              <a:ext uri="{FF2B5EF4-FFF2-40B4-BE49-F238E27FC236}">
                <a16:creationId xmlns:a16="http://schemas.microsoft.com/office/drawing/2014/main" id="{A52295F8-259E-4C30-9222-E6D7EBA0FD77}"/>
              </a:ext>
            </a:extLst>
          </p:cNvPr>
          <p:cNvSpPr>
            <a:spLocks noGrp="1" noChangeArrowheads="1"/>
          </p:cNvSpPr>
          <p:nvPr>
            <p:ph type="title"/>
          </p:nvPr>
        </p:nvSpPr>
        <p:spPr/>
        <p:txBody>
          <a:bodyPr/>
          <a:lstStyle/>
          <a:p>
            <a:pPr eaLnBrk="1" hangingPunct="1"/>
            <a:r>
              <a:rPr lang="en-US" altLang="en-US"/>
              <a:t>CPI Example</a:t>
            </a:r>
            <a:endParaRPr lang="en-AU" altLang="en-US"/>
          </a:p>
        </p:txBody>
      </p:sp>
      <p:sp>
        <p:nvSpPr>
          <p:cNvPr id="90115" name="Rectangle 3">
            <a:extLst>
              <a:ext uri="{FF2B5EF4-FFF2-40B4-BE49-F238E27FC236}">
                <a16:creationId xmlns:a16="http://schemas.microsoft.com/office/drawing/2014/main" id="{38785F1B-B71F-4DF8-A21C-7EE6FBCD39EB}"/>
              </a:ext>
            </a:extLst>
          </p:cNvPr>
          <p:cNvSpPr>
            <a:spLocks noGrp="1" noChangeArrowheads="1"/>
          </p:cNvSpPr>
          <p:nvPr>
            <p:ph type="body" idx="1"/>
          </p:nvPr>
        </p:nvSpPr>
        <p:spPr>
          <a:xfrm>
            <a:off x="684213" y="1125538"/>
            <a:ext cx="8270875" cy="2016125"/>
          </a:xfrm>
        </p:spPr>
        <p:txBody>
          <a:bodyPr/>
          <a:lstStyle/>
          <a:p>
            <a:pPr eaLnBrk="1" hangingPunct="1">
              <a:lnSpc>
                <a:spcPct val="90000"/>
              </a:lnSpc>
            </a:pPr>
            <a:r>
              <a:rPr lang="en-US" altLang="en-US" sz="2800"/>
              <a:t>Computer A: Cycle Time = 250ps, CPI = 2.0</a:t>
            </a:r>
          </a:p>
          <a:p>
            <a:pPr eaLnBrk="1" hangingPunct="1">
              <a:lnSpc>
                <a:spcPct val="90000"/>
              </a:lnSpc>
            </a:pPr>
            <a:r>
              <a:rPr lang="en-US" altLang="en-US" sz="2800"/>
              <a:t>Computer B: Cycle Time = 500ps, CPI = 1.2</a:t>
            </a:r>
          </a:p>
          <a:p>
            <a:pPr eaLnBrk="1" hangingPunct="1">
              <a:lnSpc>
                <a:spcPct val="90000"/>
              </a:lnSpc>
            </a:pPr>
            <a:r>
              <a:rPr lang="en-US" altLang="en-US" sz="2800"/>
              <a:t>Same ISA</a:t>
            </a:r>
          </a:p>
          <a:p>
            <a:pPr eaLnBrk="1" hangingPunct="1">
              <a:lnSpc>
                <a:spcPct val="90000"/>
              </a:lnSpc>
            </a:pPr>
            <a:r>
              <a:rPr lang="en-US" altLang="en-US" sz="2800"/>
              <a:t>Which is faster, and by how much?</a:t>
            </a:r>
            <a:endParaRPr lang="en-AU" altLang="en-US" sz="2800"/>
          </a:p>
        </p:txBody>
      </p:sp>
      <p:graphicFrame>
        <p:nvGraphicFramePr>
          <p:cNvPr id="90116" name="Object 4">
            <a:extLst>
              <a:ext uri="{FF2B5EF4-FFF2-40B4-BE49-F238E27FC236}">
                <a16:creationId xmlns:a16="http://schemas.microsoft.com/office/drawing/2014/main" id="{83ED5799-54E1-4B54-B960-9D05CCD5A674}"/>
              </a:ext>
            </a:extLst>
          </p:cNvPr>
          <p:cNvGraphicFramePr>
            <a:graphicFrameLocks noChangeAspect="1"/>
          </p:cNvGraphicFramePr>
          <p:nvPr/>
        </p:nvGraphicFramePr>
        <p:xfrm>
          <a:off x="1066800" y="3141663"/>
          <a:ext cx="7034213" cy="2997200"/>
        </p:xfrm>
        <a:graphic>
          <a:graphicData uri="http://schemas.openxmlformats.org/presentationml/2006/ole">
            <mc:AlternateContent xmlns:mc="http://schemas.openxmlformats.org/markup-compatibility/2006">
              <mc:Choice xmlns:v="urn:schemas-microsoft-com:vml" Requires="v">
                <p:oleObj spid="_x0000_s88069" name="Equation" r:id="rId4" imgW="0" imgH="0" progId="Equation.3">
                  <p:embed/>
                </p:oleObj>
              </mc:Choice>
              <mc:Fallback>
                <p:oleObj name="Equation" r:id="rId4" imgW="0" imgH="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3141663"/>
                        <a:ext cx="7034213" cy="299720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117" name="AutoShape 5">
            <a:extLst>
              <a:ext uri="{FF2B5EF4-FFF2-40B4-BE49-F238E27FC236}">
                <a16:creationId xmlns:a16="http://schemas.microsoft.com/office/drawing/2014/main" id="{117433E1-22E1-47AE-8CD8-A51629427F04}"/>
              </a:ext>
            </a:extLst>
          </p:cNvPr>
          <p:cNvSpPr>
            <a:spLocks/>
          </p:cNvSpPr>
          <p:nvPr/>
        </p:nvSpPr>
        <p:spPr bwMode="auto">
          <a:xfrm>
            <a:off x="7164388" y="3717925"/>
            <a:ext cx="1722437" cy="360363"/>
          </a:xfrm>
          <a:prstGeom prst="borderCallout1">
            <a:avLst>
              <a:gd name="adj1" fmla="val 31718"/>
              <a:gd name="adj2" fmla="val -4426"/>
              <a:gd name="adj3" fmla="val 48019"/>
              <a:gd name="adj4" fmla="val -55574"/>
            </a:avLst>
          </a:prstGeom>
          <a:solidFill>
            <a:schemeClr val="accent1"/>
          </a:solid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A is faster…</a:t>
            </a:r>
            <a:endParaRPr lang="en-AU" altLang="en-US" sz="1800"/>
          </a:p>
        </p:txBody>
      </p:sp>
      <p:sp>
        <p:nvSpPr>
          <p:cNvPr id="90118" name="AutoShape 6">
            <a:extLst>
              <a:ext uri="{FF2B5EF4-FFF2-40B4-BE49-F238E27FC236}">
                <a16:creationId xmlns:a16="http://schemas.microsoft.com/office/drawing/2014/main" id="{BCDD48F2-168A-43F2-9848-32F58CB99AF6}"/>
              </a:ext>
            </a:extLst>
          </p:cNvPr>
          <p:cNvSpPr>
            <a:spLocks/>
          </p:cNvSpPr>
          <p:nvPr/>
        </p:nvSpPr>
        <p:spPr bwMode="auto">
          <a:xfrm>
            <a:off x="7164388" y="5518150"/>
            <a:ext cx="1722437" cy="360363"/>
          </a:xfrm>
          <a:prstGeom prst="borderCallout1">
            <a:avLst>
              <a:gd name="adj1" fmla="val 31718"/>
              <a:gd name="adj2" fmla="val -4426"/>
              <a:gd name="adj3" fmla="val 22468"/>
              <a:gd name="adj4" fmla="val -129403"/>
            </a:avLst>
          </a:prstGeom>
          <a:solidFill>
            <a:schemeClr val="accent1"/>
          </a:solid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…by this much</a:t>
            </a:r>
            <a:endParaRPr lang="en-AU" altLang="en-US" sz="1800"/>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Footer Placeholder 3">
            <a:extLst>
              <a:ext uri="{FF2B5EF4-FFF2-40B4-BE49-F238E27FC236}">
                <a16:creationId xmlns:a16="http://schemas.microsoft.com/office/drawing/2014/main" id="{309C4803-83E6-4915-8D0B-AA0C1F77ACB0}"/>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C8E0B29F-9712-47B6-A263-8686EF751DCA}" type="slidenum">
              <a:rPr lang="en-AU" altLang="en-US" sz="1400" smtClean="0"/>
              <a:pPr>
                <a:spcBef>
                  <a:spcPct val="0"/>
                </a:spcBef>
                <a:buClrTx/>
                <a:buSzTx/>
                <a:buFontTx/>
                <a:buNone/>
              </a:pPr>
              <a:t>36</a:t>
            </a:fld>
            <a:endParaRPr lang="en-AU" altLang="en-US" sz="1400"/>
          </a:p>
        </p:txBody>
      </p:sp>
      <p:sp>
        <p:nvSpPr>
          <p:cNvPr id="92162" name="Rectangle 2">
            <a:extLst>
              <a:ext uri="{FF2B5EF4-FFF2-40B4-BE49-F238E27FC236}">
                <a16:creationId xmlns:a16="http://schemas.microsoft.com/office/drawing/2014/main" id="{F1CD22DC-406F-42CB-975B-C1B4FC3D3424}"/>
              </a:ext>
            </a:extLst>
          </p:cNvPr>
          <p:cNvSpPr>
            <a:spLocks noGrp="1" noChangeArrowheads="1"/>
          </p:cNvSpPr>
          <p:nvPr>
            <p:ph type="title"/>
          </p:nvPr>
        </p:nvSpPr>
        <p:spPr/>
        <p:txBody>
          <a:bodyPr/>
          <a:lstStyle/>
          <a:p>
            <a:pPr eaLnBrk="1" hangingPunct="1"/>
            <a:r>
              <a:rPr lang="en-US" altLang="en-US"/>
              <a:t>CPI in More Detail</a:t>
            </a:r>
            <a:endParaRPr lang="en-AU" altLang="en-US"/>
          </a:p>
        </p:txBody>
      </p:sp>
      <p:sp>
        <p:nvSpPr>
          <p:cNvPr id="92163" name="Rectangle 3">
            <a:extLst>
              <a:ext uri="{FF2B5EF4-FFF2-40B4-BE49-F238E27FC236}">
                <a16:creationId xmlns:a16="http://schemas.microsoft.com/office/drawing/2014/main" id="{CFFCE863-8B4A-4325-97F4-4950B4227482}"/>
              </a:ext>
            </a:extLst>
          </p:cNvPr>
          <p:cNvSpPr>
            <a:spLocks noGrp="1" noChangeArrowheads="1"/>
          </p:cNvSpPr>
          <p:nvPr>
            <p:ph type="body" idx="1"/>
          </p:nvPr>
        </p:nvSpPr>
        <p:spPr>
          <a:xfrm>
            <a:off x="684213" y="1125538"/>
            <a:ext cx="8270875" cy="1228725"/>
          </a:xfrm>
        </p:spPr>
        <p:txBody>
          <a:bodyPr/>
          <a:lstStyle/>
          <a:p>
            <a:pPr eaLnBrk="1" hangingPunct="1"/>
            <a:r>
              <a:rPr lang="en-US" altLang="en-US"/>
              <a:t>If different instruction classes take different numbers of cycles</a:t>
            </a:r>
            <a:endParaRPr lang="en-AU" altLang="en-US"/>
          </a:p>
        </p:txBody>
      </p:sp>
      <p:graphicFrame>
        <p:nvGraphicFramePr>
          <p:cNvPr id="92164" name="Object 4">
            <a:extLst>
              <a:ext uri="{FF2B5EF4-FFF2-40B4-BE49-F238E27FC236}">
                <a16:creationId xmlns:a16="http://schemas.microsoft.com/office/drawing/2014/main" id="{BC65EBA1-0C6D-4210-94EC-1C9789E1BF4A}"/>
              </a:ext>
            </a:extLst>
          </p:cNvPr>
          <p:cNvGraphicFramePr>
            <a:graphicFrameLocks noChangeAspect="1"/>
          </p:cNvGraphicFramePr>
          <p:nvPr/>
        </p:nvGraphicFramePr>
        <p:xfrm>
          <a:off x="1436688" y="2420938"/>
          <a:ext cx="6427787" cy="949325"/>
        </p:xfrm>
        <a:graphic>
          <a:graphicData uri="http://schemas.openxmlformats.org/presentationml/2006/ole">
            <mc:AlternateContent xmlns:mc="http://schemas.openxmlformats.org/markup-compatibility/2006">
              <mc:Choice xmlns:v="urn:schemas-microsoft-com:vml" Requires="v">
                <p:oleObj spid="_x0000_s90121" name="Equation" r:id="rId4" imgW="0" imgH="0" progId="Equation.3">
                  <p:embed/>
                </p:oleObj>
              </mc:Choice>
              <mc:Fallback>
                <p:oleObj name="Equation" r:id="rId4" imgW="0" imgH="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6688" y="2420938"/>
                        <a:ext cx="6427787" cy="949325"/>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65" name="Rectangle 5">
            <a:extLst>
              <a:ext uri="{FF2B5EF4-FFF2-40B4-BE49-F238E27FC236}">
                <a16:creationId xmlns:a16="http://schemas.microsoft.com/office/drawing/2014/main" id="{E4E94F3A-FA19-4EFE-92DF-FCA5B219F9CE}"/>
              </a:ext>
            </a:extLst>
          </p:cNvPr>
          <p:cNvSpPr>
            <a:spLocks noChangeArrowheads="1"/>
          </p:cNvSpPr>
          <p:nvPr/>
        </p:nvSpPr>
        <p:spPr bwMode="auto">
          <a:xfrm>
            <a:off x="1182688" y="3573463"/>
            <a:ext cx="77724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a:t>Weighted average CPI</a:t>
            </a:r>
            <a:endParaRPr lang="en-AU" altLang="en-US"/>
          </a:p>
        </p:txBody>
      </p:sp>
      <p:graphicFrame>
        <p:nvGraphicFramePr>
          <p:cNvPr id="92166" name="Object 6">
            <a:extLst>
              <a:ext uri="{FF2B5EF4-FFF2-40B4-BE49-F238E27FC236}">
                <a16:creationId xmlns:a16="http://schemas.microsoft.com/office/drawing/2014/main" id="{AD1E1464-1D56-4818-9D12-853D1FC32954}"/>
              </a:ext>
            </a:extLst>
          </p:cNvPr>
          <p:cNvGraphicFramePr>
            <a:graphicFrameLocks noChangeAspect="1"/>
          </p:cNvGraphicFramePr>
          <p:nvPr/>
        </p:nvGraphicFramePr>
        <p:xfrm>
          <a:off x="588963" y="4292600"/>
          <a:ext cx="8105775" cy="949325"/>
        </p:xfrm>
        <a:graphic>
          <a:graphicData uri="http://schemas.openxmlformats.org/presentationml/2006/ole">
            <mc:AlternateContent xmlns:mc="http://schemas.openxmlformats.org/markup-compatibility/2006">
              <mc:Choice xmlns:v="urn:schemas-microsoft-com:vml" Requires="v">
                <p:oleObj spid="_x0000_s90122" name="Equation" r:id="rId6" imgW="0" imgH="0" progId="Equation.3">
                  <p:embed/>
                </p:oleObj>
              </mc:Choice>
              <mc:Fallback>
                <p:oleObj name="Equation" r:id="rId6" imgW="0" imgH="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963" y="4292600"/>
                        <a:ext cx="8105775" cy="949325"/>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67" name="AutoShape 7">
            <a:extLst>
              <a:ext uri="{FF2B5EF4-FFF2-40B4-BE49-F238E27FC236}">
                <a16:creationId xmlns:a16="http://schemas.microsoft.com/office/drawing/2014/main" id="{5B5845CB-7D9E-4D9C-9AC3-E2CC2B50AD62}"/>
              </a:ext>
            </a:extLst>
          </p:cNvPr>
          <p:cNvSpPr>
            <a:spLocks/>
          </p:cNvSpPr>
          <p:nvPr/>
        </p:nvSpPr>
        <p:spPr bwMode="auto">
          <a:xfrm rot="5400000">
            <a:off x="6947694" y="4293394"/>
            <a:ext cx="215900" cy="2376488"/>
          </a:xfrm>
          <a:prstGeom prst="rightBrace">
            <a:avLst>
              <a:gd name="adj1" fmla="val 9172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92168" name="Text Box 8">
            <a:extLst>
              <a:ext uri="{FF2B5EF4-FFF2-40B4-BE49-F238E27FC236}">
                <a16:creationId xmlns:a16="http://schemas.microsoft.com/office/drawing/2014/main" id="{87BAFF54-0BA3-4AFA-809D-5B95BD701E85}"/>
              </a:ext>
            </a:extLst>
          </p:cNvPr>
          <p:cNvSpPr txBox="1">
            <a:spLocks noChangeArrowheads="1"/>
          </p:cNvSpPr>
          <p:nvPr/>
        </p:nvSpPr>
        <p:spPr bwMode="auto">
          <a:xfrm>
            <a:off x="5994400" y="5649913"/>
            <a:ext cx="2085975" cy="376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Relative frequency</a:t>
            </a:r>
            <a:endParaRPr lang="en-AU" altLang="en-US" sz="1800"/>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Footer Placeholder 3">
            <a:extLst>
              <a:ext uri="{FF2B5EF4-FFF2-40B4-BE49-F238E27FC236}">
                <a16:creationId xmlns:a16="http://schemas.microsoft.com/office/drawing/2014/main" id="{C6995131-5721-4882-BE08-549000DED500}"/>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E8899CE5-4C64-458E-A675-FD3A14B44DC3}" type="slidenum">
              <a:rPr lang="en-AU" altLang="en-US" sz="1400" smtClean="0"/>
              <a:pPr>
                <a:spcBef>
                  <a:spcPct val="0"/>
                </a:spcBef>
                <a:buClrTx/>
                <a:buSzTx/>
                <a:buFontTx/>
                <a:buNone/>
              </a:pPr>
              <a:t>37</a:t>
            </a:fld>
            <a:endParaRPr lang="en-AU" altLang="en-US" sz="1400"/>
          </a:p>
        </p:txBody>
      </p:sp>
      <p:sp>
        <p:nvSpPr>
          <p:cNvPr id="94210" name="Rectangle 2">
            <a:extLst>
              <a:ext uri="{FF2B5EF4-FFF2-40B4-BE49-F238E27FC236}">
                <a16:creationId xmlns:a16="http://schemas.microsoft.com/office/drawing/2014/main" id="{09D46751-2EE5-402B-ADC8-5FABE3AC6709}"/>
              </a:ext>
            </a:extLst>
          </p:cNvPr>
          <p:cNvSpPr>
            <a:spLocks noGrp="1" noChangeArrowheads="1"/>
          </p:cNvSpPr>
          <p:nvPr>
            <p:ph type="title"/>
          </p:nvPr>
        </p:nvSpPr>
        <p:spPr/>
        <p:txBody>
          <a:bodyPr/>
          <a:lstStyle/>
          <a:p>
            <a:pPr eaLnBrk="1" hangingPunct="1"/>
            <a:r>
              <a:rPr lang="en-US" altLang="en-US"/>
              <a:t>CPI Example</a:t>
            </a:r>
            <a:endParaRPr lang="en-AU" altLang="en-US"/>
          </a:p>
        </p:txBody>
      </p:sp>
      <p:sp>
        <p:nvSpPr>
          <p:cNvPr id="94211" name="Rectangle 3">
            <a:extLst>
              <a:ext uri="{FF2B5EF4-FFF2-40B4-BE49-F238E27FC236}">
                <a16:creationId xmlns:a16="http://schemas.microsoft.com/office/drawing/2014/main" id="{66CCB1D2-1767-49EA-819B-FCFFBD6AA32E}"/>
              </a:ext>
            </a:extLst>
          </p:cNvPr>
          <p:cNvSpPr>
            <a:spLocks noGrp="1" noChangeArrowheads="1"/>
          </p:cNvSpPr>
          <p:nvPr>
            <p:ph type="body" idx="1"/>
          </p:nvPr>
        </p:nvSpPr>
        <p:spPr>
          <a:xfrm>
            <a:off x="684213" y="1125538"/>
            <a:ext cx="8270875" cy="996950"/>
          </a:xfrm>
        </p:spPr>
        <p:txBody>
          <a:bodyPr/>
          <a:lstStyle/>
          <a:p>
            <a:pPr eaLnBrk="1" hangingPunct="1">
              <a:lnSpc>
                <a:spcPct val="90000"/>
              </a:lnSpc>
            </a:pPr>
            <a:r>
              <a:rPr lang="en-US" altLang="en-US" sz="2800"/>
              <a:t>Alternative compiled code sequences using instructions in classes A, B, C</a:t>
            </a:r>
            <a:endParaRPr lang="en-AU" altLang="en-US" sz="2800"/>
          </a:p>
        </p:txBody>
      </p:sp>
      <p:graphicFrame>
        <p:nvGraphicFramePr>
          <p:cNvPr id="321576" name="Group 40">
            <a:extLst>
              <a:ext uri="{FF2B5EF4-FFF2-40B4-BE49-F238E27FC236}">
                <a16:creationId xmlns:a16="http://schemas.microsoft.com/office/drawing/2014/main" id="{6B235762-E34A-49B3-960B-4DA34D09A327}"/>
              </a:ext>
            </a:extLst>
          </p:cNvPr>
          <p:cNvGraphicFramePr>
            <a:graphicFrameLocks noGrp="1"/>
          </p:cNvGraphicFramePr>
          <p:nvPr/>
        </p:nvGraphicFramePr>
        <p:xfrm>
          <a:off x="1619250" y="2276475"/>
          <a:ext cx="6600825" cy="1592263"/>
        </p:xfrm>
        <a:graphic>
          <a:graphicData uri="http://schemas.openxmlformats.org/drawingml/2006/table">
            <a:tbl>
              <a:tblPr/>
              <a:tblGrid>
                <a:gridCol w="2520950">
                  <a:extLst>
                    <a:ext uri="{9D8B030D-6E8A-4147-A177-3AD203B41FA5}">
                      <a16:colId xmlns:a16="http://schemas.microsoft.com/office/drawing/2014/main" val="20000"/>
                    </a:ext>
                  </a:extLst>
                </a:gridCol>
                <a:gridCol w="1368425">
                  <a:extLst>
                    <a:ext uri="{9D8B030D-6E8A-4147-A177-3AD203B41FA5}">
                      <a16:colId xmlns:a16="http://schemas.microsoft.com/office/drawing/2014/main" val="20001"/>
                    </a:ext>
                  </a:extLst>
                </a:gridCol>
                <a:gridCol w="1368425">
                  <a:extLst>
                    <a:ext uri="{9D8B030D-6E8A-4147-A177-3AD203B41FA5}">
                      <a16:colId xmlns:a16="http://schemas.microsoft.com/office/drawing/2014/main" val="20002"/>
                    </a:ext>
                  </a:extLst>
                </a:gridCol>
                <a:gridCol w="1343025">
                  <a:extLst>
                    <a:ext uri="{9D8B030D-6E8A-4147-A177-3AD203B41FA5}">
                      <a16:colId xmlns:a16="http://schemas.microsoft.com/office/drawing/2014/main" val="20003"/>
                    </a:ext>
                  </a:extLst>
                </a:gridCol>
              </a:tblGrid>
              <a:tr h="396319">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Class</a:t>
                      </a:r>
                      <a:endParaRPr kumimoji="0" lang="en-AU" altLang="en-US" sz="2000" b="0" i="0" u="none" strike="noStrike" cap="none" normalizeH="0" baseline="0">
                        <a:ln>
                          <a:noFill/>
                        </a:ln>
                        <a:solidFill>
                          <a:schemeClr val="tx1"/>
                        </a:solidFill>
                        <a:effectLst/>
                        <a:latin typeface="Arial" panose="020B0604020202020204" pitchFamily="34"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A</a:t>
                      </a:r>
                      <a:endParaRPr kumimoji="0" lang="en-AU" altLang="en-US" sz="2000" b="0" i="0" u="none" strike="noStrike" cap="none" normalizeH="0" baseline="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B</a:t>
                      </a:r>
                      <a:endParaRPr kumimoji="0" lang="en-AU" altLang="en-US" sz="2000" b="0" i="0" u="none" strike="noStrike" cap="none" normalizeH="0" baseline="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C</a:t>
                      </a:r>
                      <a:endParaRPr kumimoji="0" lang="en-AU" altLang="en-US" sz="2000" b="0" i="0" u="none" strike="noStrike" cap="none" normalizeH="0" baseline="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19">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CPI for class</a:t>
                      </a:r>
                      <a:endParaRPr kumimoji="0" lang="en-AU" altLang="en-US" sz="2000" b="0" i="0" u="none" strike="noStrike" cap="none" normalizeH="0" baseline="0">
                        <a:ln>
                          <a:noFill/>
                        </a:ln>
                        <a:solidFill>
                          <a:schemeClr val="tx1"/>
                        </a:solidFill>
                        <a:effectLst/>
                        <a:latin typeface="Arial" panose="020B0604020202020204" pitchFamily="34"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1</a:t>
                      </a:r>
                      <a:endParaRPr kumimoji="0" lang="en-AU" altLang="en-US" sz="2000" b="0" i="0" u="none" strike="noStrike" cap="none" normalizeH="0" baseline="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2</a:t>
                      </a:r>
                      <a:endParaRPr kumimoji="0" lang="en-AU" altLang="en-US" sz="2000" b="0" i="0" u="none" strike="noStrike" cap="none" normalizeH="0" baseline="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3</a:t>
                      </a:r>
                      <a:endParaRPr kumimoji="0" lang="en-AU" altLang="en-US" sz="2000" b="0" i="0" u="none" strike="noStrike" cap="none" normalizeH="0" baseline="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19">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IC in sequence 1</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2</a:t>
                      </a:r>
                      <a:endParaRPr kumimoji="0" lang="en-AU" altLang="en-US" sz="2000" b="0" i="0" u="none" strike="noStrike" cap="none" normalizeH="0" baseline="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1</a:t>
                      </a:r>
                      <a:endParaRPr kumimoji="0" lang="en-AU" altLang="en-US" sz="2000" b="0" i="0" u="none" strike="noStrike" cap="none" normalizeH="0" baseline="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2</a:t>
                      </a:r>
                      <a:endParaRPr kumimoji="0" lang="en-AU" altLang="en-US" sz="2000" b="0" i="0" u="none" strike="noStrike" cap="none" normalizeH="0" baseline="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3306">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IC in sequence 2</a:t>
                      </a:r>
                      <a:endParaRPr kumimoji="0" lang="en-AU" altLang="en-US" sz="2000" b="0" i="0" u="none" strike="noStrike" cap="none" normalizeH="0" baseline="0">
                        <a:ln>
                          <a:noFill/>
                        </a:ln>
                        <a:solidFill>
                          <a:schemeClr val="tx1"/>
                        </a:solidFill>
                        <a:effectLst/>
                        <a:latin typeface="Arial" panose="020B0604020202020204" pitchFamily="34" charset="0"/>
                      </a:endParaRP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4</a:t>
                      </a:r>
                      <a:endParaRPr kumimoji="0" lang="en-AU" altLang="en-US" sz="2000" b="0" i="0" u="none" strike="noStrike" cap="none" normalizeH="0" baseline="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1</a:t>
                      </a:r>
                      <a:endParaRPr kumimoji="0" lang="en-AU" altLang="en-US" sz="2000" b="0" i="0" u="none" strike="noStrike" cap="none" normalizeH="0" baseline="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000" b="0" i="0" u="none" strike="noStrike" cap="none" normalizeH="0" baseline="0">
                          <a:ln>
                            <a:noFill/>
                          </a:ln>
                          <a:solidFill>
                            <a:schemeClr val="tx1"/>
                          </a:solidFill>
                          <a:effectLst/>
                          <a:latin typeface="Arial" panose="020B0604020202020204" pitchFamily="34" charset="0"/>
                        </a:rPr>
                        <a:t>1</a:t>
                      </a:r>
                      <a:endParaRPr kumimoji="0" lang="en-AU" altLang="en-US" sz="2000" b="0" i="0" u="none" strike="noStrike" cap="none" normalizeH="0" baseline="0">
                        <a:ln>
                          <a:noFill/>
                        </a:ln>
                        <a:solidFill>
                          <a:schemeClr val="tx1"/>
                        </a:solidFill>
                        <a:effectLst/>
                        <a:latin typeface="Arial" panose="020B0604020202020204" pitchFamily="34" charset="0"/>
                      </a:endParaRP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94239" name="Rectangle 31">
            <a:extLst>
              <a:ext uri="{FF2B5EF4-FFF2-40B4-BE49-F238E27FC236}">
                <a16:creationId xmlns:a16="http://schemas.microsoft.com/office/drawing/2014/main" id="{C99AD01D-570E-4306-BC23-46BC9F9F87CF}"/>
              </a:ext>
            </a:extLst>
          </p:cNvPr>
          <p:cNvSpPr>
            <a:spLocks noChangeArrowheads="1"/>
          </p:cNvSpPr>
          <p:nvPr/>
        </p:nvSpPr>
        <p:spPr bwMode="auto">
          <a:xfrm>
            <a:off x="539750" y="4076700"/>
            <a:ext cx="3887788" cy="208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sz="2800"/>
              <a:t>Sequence 1: IC = 5</a:t>
            </a:r>
          </a:p>
          <a:p>
            <a:pPr lvl="1" eaLnBrk="1" hangingPunct="1"/>
            <a:r>
              <a:rPr lang="en-US" altLang="en-US" sz="2400"/>
              <a:t>Clock Cycles</a:t>
            </a:r>
            <a:br>
              <a:rPr lang="en-US" altLang="en-US" sz="2400"/>
            </a:br>
            <a:r>
              <a:rPr lang="en-US" altLang="en-US" sz="2400"/>
              <a:t>= 2×1 + 1×2 + 2×3</a:t>
            </a:r>
            <a:br>
              <a:rPr lang="en-US" altLang="en-US" sz="2400"/>
            </a:br>
            <a:r>
              <a:rPr lang="en-US" altLang="en-US" sz="2400"/>
              <a:t>= 10</a:t>
            </a:r>
          </a:p>
          <a:p>
            <a:pPr lvl="1" eaLnBrk="1" hangingPunct="1"/>
            <a:r>
              <a:rPr lang="en-US" altLang="en-US" sz="2400"/>
              <a:t>Avg. CPI = 10/5 = 2.0</a:t>
            </a:r>
          </a:p>
        </p:txBody>
      </p:sp>
      <p:sp>
        <p:nvSpPr>
          <p:cNvPr id="94240" name="Rectangle 32">
            <a:extLst>
              <a:ext uri="{FF2B5EF4-FFF2-40B4-BE49-F238E27FC236}">
                <a16:creationId xmlns:a16="http://schemas.microsoft.com/office/drawing/2014/main" id="{034A6B32-DD02-4D8F-B7E0-1B12C1B7F352}"/>
              </a:ext>
            </a:extLst>
          </p:cNvPr>
          <p:cNvSpPr>
            <a:spLocks noChangeArrowheads="1"/>
          </p:cNvSpPr>
          <p:nvPr/>
        </p:nvSpPr>
        <p:spPr bwMode="auto">
          <a:xfrm>
            <a:off x="4787900" y="4076700"/>
            <a:ext cx="3887788" cy="208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US" altLang="en-US" sz="2800"/>
              <a:t>Sequence 2: IC = 6</a:t>
            </a:r>
          </a:p>
          <a:p>
            <a:pPr lvl="1" eaLnBrk="1" hangingPunct="1"/>
            <a:r>
              <a:rPr lang="en-US" altLang="en-US" sz="2400"/>
              <a:t>Clock Cycles</a:t>
            </a:r>
            <a:br>
              <a:rPr lang="en-US" altLang="en-US" sz="2400"/>
            </a:br>
            <a:r>
              <a:rPr lang="en-US" altLang="en-US" sz="2400"/>
              <a:t>= 4×1 + 1×2 + 1×3</a:t>
            </a:r>
            <a:br>
              <a:rPr lang="en-US" altLang="en-US" sz="2400"/>
            </a:br>
            <a:r>
              <a:rPr lang="en-US" altLang="en-US" sz="2400"/>
              <a:t>= 9</a:t>
            </a:r>
          </a:p>
          <a:p>
            <a:pPr lvl="1" eaLnBrk="1" hangingPunct="1"/>
            <a:r>
              <a:rPr lang="en-US" altLang="en-US" sz="2400"/>
              <a:t>Avg. CPI = 9/6 = 1.5</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Footer Placeholder 3">
            <a:extLst>
              <a:ext uri="{FF2B5EF4-FFF2-40B4-BE49-F238E27FC236}">
                <a16:creationId xmlns:a16="http://schemas.microsoft.com/office/drawing/2014/main" id="{528DD324-5049-414D-84DE-9C91D388E224}"/>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BB0BB9AD-0C28-45DB-AD76-5F4755F71D34}" type="slidenum">
              <a:rPr lang="en-AU" altLang="en-US" sz="1400" smtClean="0"/>
              <a:pPr>
                <a:spcBef>
                  <a:spcPct val="0"/>
                </a:spcBef>
                <a:buClrTx/>
                <a:buSzTx/>
                <a:buFontTx/>
                <a:buNone/>
              </a:pPr>
              <a:t>38</a:t>
            </a:fld>
            <a:endParaRPr lang="en-AU" altLang="en-US" sz="1400"/>
          </a:p>
        </p:txBody>
      </p:sp>
      <p:sp>
        <p:nvSpPr>
          <p:cNvPr id="96258" name="Rectangle 2">
            <a:extLst>
              <a:ext uri="{FF2B5EF4-FFF2-40B4-BE49-F238E27FC236}">
                <a16:creationId xmlns:a16="http://schemas.microsoft.com/office/drawing/2014/main" id="{D6489AA7-564E-4280-82CC-D84BF4A794E1}"/>
              </a:ext>
            </a:extLst>
          </p:cNvPr>
          <p:cNvSpPr>
            <a:spLocks noGrp="1" noChangeArrowheads="1"/>
          </p:cNvSpPr>
          <p:nvPr>
            <p:ph type="title"/>
          </p:nvPr>
        </p:nvSpPr>
        <p:spPr/>
        <p:txBody>
          <a:bodyPr/>
          <a:lstStyle/>
          <a:p>
            <a:pPr eaLnBrk="1" hangingPunct="1"/>
            <a:r>
              <a:rPr lang="en-AU" altLang="en-US"/>
              <a:t>Performance Summary</a:t>
            </a:r>
          </a:p>
        </p:txBody>
      </p:sp>
      <p:sp>
        <p:nvSpPr>
          <p:cNvPr id="96259" name="Rectangle 3">
            <a:extLst>
              <a:ext uri="{FF2B5EF4-FFF2-40B4-BE49-F238E27FC236}">
                <a16:creationId xmlns:a16="http://schemas.microsoft.com/office/drawing/2014/main" id="{5A5706A3-7556-4DB6-8A70-01BD784DE681}"/>
              </a:ext>
            </a:extLst>
          </p:cNvPr>
          <p:cNvSpPr>
            <a:spLocks noGrp="1" noChangeArrowheads="1"/>
          </p:cNvSpPr>
          <p:nvPr>
            <p:ph type="body" idx="1"/>
          </p:nvPr>
        </p:nvSpPr>
        <p:spPr>
          <a:xfrm>
            <a:off x="684213" y="3284538"/>
            <a:ext cx="8270875" cy="2952750"/>
          </a:xfrm>
        </p:spPr>
        <p:txBody>
          <a:bodyPr/>
          <a:lstStyle/>
          <a:p>
            <a:pPr eaLnBrk="1" hangingPunct="1"/>
            <a:r>
              <a:rPr lang="en-AU" altLang="en-US"/>
              <a:t>Performance depends on</a:t>
            </a:r>
          </a:p>
          <a:p>
            <a:pPr lvl="1" eaLnBrk="1" hangingPunct="1"/>
            <a:r>
              <a:rPr lang="en-AU" altLang="en-US"/>
              <a:t>Algorithm: affects IC, possibly CPI</a:t>
            </a:r>
          </a:p>
          <a:p>
            <a:pPr lvl="1" eaLnBrk="1" hangingPunct="1"/>
            <a:r>
              <a:rPr lang="en-AU" altLang="en-US"/>
              <a:t>Programming language: affects IC, CPI</a:t>
            </a:r>
          </a:p>
          <a:p>
            <a:pPr lvl="1" eaLnBrk="1" hangingPunct="1"/>
            <a:r>
              <a:rPr lang="en-AU" altLang="en-US"/>
              <a:t>Compiler: affects IC, CPI</a:t>
            </a:r>
          </a:p>
          <a:p>
            <a:pPr lvl="1" eaLnBrk="1" hangingPunct="1"/>
            <a:r>
              <a:rPr lang="en-AU" altLang="en-US"/>
              <a:t>Instruction set architecture: affects IC, CPI, T</a:t>
            </a:r>
            <a:r>
              <a:rPr lang="en-AU" altLang="en-US" baseline="-25000"/>
              <a:t>c</a:t>
            </a:r>
          </a:p>
        </p:txBody>
      </p:sp>
      <p:sp>
        <p:nvSpPr>
          <p:cNvPr id="96260" name="Text Box 4">
            <a:extLst>
              <a:ext uri="{FF2B5EF4-FFF2-40B4-BE49-F238E27FC236}">
                <a16:creationId xmlns:a16="http://schemas.microsoft.com/office/drawing/2014/main" id="{B0D69BE8-568C-4562-9CD4-27680A25A93A}"/>
              </a:ext>
            </a:extLst>
          </p:cNvPr>
          <p:cNvSpPr txBox="1">
            <a:spLocks noChangeArrowheads="1"/>
          </p:cNvSpPr>
          <p:nvPr/>
        </p:nvSpPr>
        <p:spPr bwMode="auto">
          <a:xfrm>
            <a:off x="684213" y="1258888"/>
            <a:ext cx="2825750" cy="4572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400" b="1">
                <a:solidFill>
                  <a:schemeClr val="folHlink"/>
                </a:solidFill>
                <a:latin typeface="Arial Black" panose="020B0A04020102020204" pitchFamily="34" charset="0"/>
              </a:rPr>
              <a:t>The BIG Picture</a:t>
            </a:r>
          </a:p>
        </p:txBody>
      </p:sp>
      <p:graphicFrame>
        <p:nvGraphicFramePr>
          <p:cNvPr id="96261" name="Object 5">
            <a:extLst>
              <a:ext uri="{FF2B5EF4-FFF2-40B4-BE49-F238E27FC236}">
                <a16:creationId xmlns:a16="http://schemas.microsoft.com/office/drawing/2014/main" id="{D167956B-EAE5-401C-BBCA-042867B018CB}"/>
              </a:ext>
            </a:extLst>
          </p:cNvPr>
          <p:cNvGraphicFramePr>
            <a:graphicFrameLocks noChangeAspect="1"/>
          </p:cNvGraphicFramePr>
          <p:nvPr/>
        </p:nvGraphicFramePr>
        <p:xfrm>
          <a:off x="827088" y="2060575"/>
          <a:ext cx="7848600" cy="920750"/>
        </p:xfrm>
        <a:graphic>
          <a:graphicData uri="http://schemas.openxmlformats.org/presentationml/2006/ole">
            <mc:AlternateContent xmlns:mc="http://schemas.openxmlformats.org/markup-compatibility/2006">
              <mc:Choice xmlns:v="urn:schemas-microsoft-com:vml" Requires="v">
                <p:oleObj spid="_x0000_s94213" name="Equation" r:id="rId4" imgW="0" imgH="0" progId="Equation.3">
                  <p:embed/>
                </p:oleObj>
              </mc:Choice>
              <mc:Fallback>
                <p:oleObj name="Equation" r:id="rId4" imgW="0" imgH="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2060575"/>
                        <a:ext cx="7848600" cy="92075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Footer Placeholder 3">
            <a:extLst>
              <a:ext uri="{FF2B5EF4-FFF2-40B4-BE49-F238E27FC236}">
                <a16:creationId xmlns:a16="http://schemas.microsoft.com/office/drawing/2014/main" id="{6EF53BC2-4A5E-458A-9655-F6BE92F4C3C9}"/>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97B317B3-283E-4573-ADBD-28DF6A548B06}" type="slidenum">
              <a:rPr lang="en-AU" altLang="en-US" sz="1400" smtClean="0"/>
              <a:pPr>
                <a:spcBef>
                  <a:spcPct val="0"/>
                </a:spcBef>
                <a:buClrTx/>
                <a:buSzTx/>
                <a:buFontTx/>
                <a:buNone/>
              </a:pPr>
              <a:t>39</a:t>
            </a:fld>
            <a:endParaRPr lang="en-AU" altLang="en-US" sz="1400"/>
          </a:p>
        </p:txBody>
      </p:sp>
      <p:sp>
        <p:nvSpPr>
          <p:cNvPr id="98306" name="Rectangle 2">
            <a:extLst>
              <a:ext uri="{FF2B5EF4-FFF2-40B4-BE49-F238E27FC236}">
                <a16:creationId xmlns:a16="http://schemas.microsoft.com/office/drawing/2014/main" id="{CD493A4B-C4F7-43DB-93A7-CB3419D71CE6}"/>
              </a:ext>
            </a:extLst>
          </p:cNvPr>
          <p:cNvSpPr>
            <a:spLocks noGrp="1" noChangeArrowheads="1"/>
          </p:cNvSpPr>
          <p:nvPr>
            <p:ph type="title"/>
          </p:nvPr>
        </p:nvSpPr>
        <p:spPr/>
        <p:txBody>
          <a:bodyPr/>
          <a:lstStyle/>
          <a:p>
            <a:pPr eaLnBrk="1" hangingPunct="1"/>
            <a:r>
              <a:rPr lang="en-US" altLang="en-US"/>
              <a:t>Power Trends</a:t>
            </a:r>
          </a:p>
        </p:txBody>
      </p:sp>
      <p:sp>
        <p:nvSpPr>
          <p:cNvPr id="98307" name="Rectangle 3">
            <a:extLst>
              <a:ext uri="{FF2B5EF4-FFF2-40B4-BE49-F238E27FC236}">
                <a16:creationId xmlns:a16="http://schemas.microsoft.com/office/drawing/2014/main" id="{63231F4B-DA08-44A7-9FE5-97169D61BB9A}"/>
              </a:ext>
            </a:extLst>
          </p:cNvPr>
          <p:cNvSpPr>
            <a:spLocks noGrp="1" noChangeArrowheads="1"/>
          </p:cNvSpPr>
          <p:nvPr>
            <p:ph type="body" idx="1"/>
          </p:nvPr>
        </p:nvSpPr>
        <p:spPr>
          <a:xfrm>
            <a:off x="684213" y="4149725"/>
            <a:ext cx="8270875" cy="647700"/>
          </a:xfrm>
        </p:spPr>
        <p:txBody>
          <a:bodyPr/>
          <a:lstStyle/>
          <a:p>
            <a:pPr eaLnBrk="1" hangingPunct="1"/>
            <a:r>
              <a:rPr lang="en-US" altLang="en-US"/>
              <a:t>In CMOS IC technology</a:t>
            </a:r>
          </a:p>
        </p:txBody>
      </p:sp>
      <p:sp>
        <p:nvSpPr>
          <p:cNvPr id="98308" name="Text Box 4">
            <a:extLst>
              <a:ext uri="{FF2B5EF4-FFF2-40B4-BE49-F238E27FC236}">
                <a16:creationId xmlns:a16="http://schemas.microsoft.com/office/drawing/2014/main" id="{23C5CEAB-4277-426D-A7DE-859A90E669A6}"/>
              </a:ext>
            </a:extLst>
          </p:cNvPr>
          <p:cNvSpPr txBox="1">
            <a:spLocks noChangeArrowheads="1"/>
          </p:cNvSpPr>
          <p:nvPr/>
        </p:nvSpPr>
        <p:spPr bwMode="auto">
          <a:xfrm rot="5400000">
            <a:off x="7808119" y="969169"/>
            <a:ext cx="2305050" cy="3667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§1.5 The Power Wall</a:t>
            </a:r>
          </a:p>
        </p:txBody>
      </p:sp>
      <p:graphicFrame>
        <p:nvGraphicFramePr>
          <p:cNvPr id="98309" name="Object 6">
            <a:extLst>
              <a:ext uri="{FF2B5EF4-FFF2-40B4-BE49-F238E27FC236}">
                <a16:creationId xmlns:a16="http://schemas.microsoft.com/office/drawing/2014/main" id="{18E4EECF-152B-4D5B-A361-336B17E1CEB4}"/>
              </a:ext>
            </a:extLst>
          </p:cNvPr>
          <p:cNvGraphicFramePr>
            <a:graphicFrameLocks noChangeAspect="1"/>
          </p:cNvGraphicFramePr>
          <p:nvPr/>
        </p:nvGraphicFramePr>
        <p:xfrm>
          <a:off x="1331913" y="4941888"/>
          <a:ext cx="7081837" cy="503237"/>
        </p:xfrm>
        <a:graphic>
          <a:graphicData uri="http://schemas.openxmlformats.org/presentationml/2006/ole">
            <mc:AlternateContent xmlns:mc="http://schemas.openxmlformats.org/markup-compatibility/2006">
              <mc:Choice xmlns:v="urn:schemas-microsoft-com:vml" Requires="v">
                <p:oleObj spid="_x0000_s96261" name="Equation" r:id="rId4" imgW="0" imgH="0" progId="Equation.3">
                  <p:embed/>
                </p:oleObj>
              </mc:Choice>
              <mc:Fallback>
                <p:oleObj name="Equation" r:id="rId4" imgW="0" imgH="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4941888"/>
                        <a:ext cx="7081837" cy="503237"/>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310" name="AutoShape 7">
            <a:extLst>
              <a:ext uri="{FF2B5EF4-FFF2-40B4-BE49-F238E27FC236}">
                <a16:creationId xmlns:a16="http://schemas.microsoft.com/office/drawing/2014/main" id="{9379364C-C1E3-49C9-AD30-E2D04F6693DA}"/>
              </a:ext>
            </a:extLst>
          </p:cNvPr>
          <p:cNvSpPr>
            <a:spLocks/>
          </p:cNvSpPr>
          <p:nvPr/>
        </p:nvSpPr>
        <p:spPr bwMode="auto">
          <a:xfrm>
            <a:off x="7740650" y="5805488"/>
            <a:ext cx="1003300" cy="403225"/>
          </a:xfrm>
          <a:prstGeom prst="borderCallout1">
            <a:avLst>
              <a:gd name="adj1" fmla="val 28347"/>
              <a:gd name="adj2" fmla="val -7597"/>
              <a:gd name="adj3" fmla="val -83463"/>
              <a:gd name="adj4" fmla="val -25000"/>
            </a:avLst>
          </a:prstGeom>
          <a:solidFill>
            <a:schemeClr val="accent1"/>
          </a:solid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a:t>
            </a:r>
            <a:r>
              <a:rPr lang="en-AU" altLang="en-US" sz="1800"/>
              <a:t>1000</a:t>
            </a:r>
          </a:p>
        </p:txBody>
      </p:sp>
      <p:sp>
        <p:nvSpPr>
          <p:cNvPr id="98311" name="AutoShape 8">
            <a:extLst>
              <a:ext uri="{FF2B5EF4-FFF2-40B4-BE49-F238E27FC236}">
                <a16:creationId xmlns:a16="http://schemas.microsoft.com/office/drawing/2014/main" id="{43EBFE7D-5183-4E93-B434-B283124DD76D}"/>
              </a:ext>
            </a:extLst>
          </p:cNvPr>
          <p:cNvSpPr>
            <a:spLocks/>
          </p:cNvSpPr>
          <p:nvPr/>
        </p:nvSpPr>
        <p:spPr bwMode="auto">
          <a:xfrm>
            <a:off x="2051050" y="5805488"/>
            <a:ext cx="1003300" cy="403225"/>
          </a:xfrm>
          <a:prstGeom prst="borderCallout1">
            <a:avLst>
              <a:gd name="adj1" fmla="val 28347"/>
              <a:gd name="adj2" fmla="val -7597"/>
              <a:gd name="adj3" fmla="val -84250"/>
              <a:gd name="adj4" fmla="val -29273"/>
            </a:avLst>
          </a:prstGeom>
          <a:solidFill>
            <a:schemeClr val="accent1"/>
          </a:solid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a:t>
            </a:r>
            <a:r>
              <a:rPr lang="en-AU" altLang="en-US" sz="1800"/>
              <a:t>30</a:t>
            </a:r>
          </a:p>
        </p:txBody>
      </p:sp>
      <p:sp>
        <p:nvSpPr>
          <p:cNvPr id="98312" name="AutoShape 9">
            <a:extLst>
              <a:ext uri="{FF2B5EF4-FFF2-40B4-BE49-F238E27FC236}">
                <a16:creationId xmlns:a16="http://schemas.microsoft.com/office/drawing/2014/main" id="{42268877-BAF5-4E39-AEF4-DB6975D12B9B}"/>
              </a:ext>
            </a:extLst>
          </p:cNvPr>
          <p:cNvSpPr>
            <a:spLocks/>
          </p:cNvSpPr>
          <p:nvPr/>
        </p:nvSpPr>
        <p:spPr bwMode="auto">
          <a:xfrm>
            <a:off x="5867400" y="5805488"/>
            <a:ext cx="1223963" cy="403225"/>
          </a:xfrm>
          <a:prstGeom prst="borderCallout1">
            <a:avLst>
              <a:gd name="adj1" fmla="val 28347"/>
              <a:gd name="adj2" fmla="val -6227"/>
              <a:gd name="adj3" fmla="val -81495"/>
              <a:gd name="adj4" fmla="val -27755"/>
            </a:avLst>
          </a:prstGeom>
          <a:solidFill>
            <a:schemeClr val="accent1"/>
          </a:solid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a:spcBef>
                <a:spcPct val="0"/>
              </a:spcBef>
              <a:buClrTx/>
              <a:buSzTx/>
              <a:buFontTx/>
              <a:buNone/>
            </a:pPr>
            <a:r>
              <a:rPr lang="en-US" altLang="en-US" sz="1800"/>
              <a:t>5V → 1V</a:t>
            </a:r>
            <a:endParaRPr lang="en-AU" altLang="en-US" sz="1800"/>
          </a:p>
        </p:txBody>
      </p:sp>
      <p:pic>
        <p:nvPicPr>
          <p:cNvPr id="98313" name="Picture 2" descr="A close up of a map&#10;&#10;Description automatically generated">
            <a:extLst>
              <a:ext uri="{FF2B5EF4-FFF2-40B4-BE49-F238E27FC236}">
                <a16:creationId xmlns:a16="http://schemas.microsoft.com/office/drawing/2014/main" id="{A157069B-555D-4661-84C7-BA1954A8DA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1400" y="1268413"/>
            <a:ext cx="7061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EBBDC39E-CD4E-4ED8-9D46-C8204C60ED15}"/>
              </a:ext>
            </a:extLst>
          </p:cNvPr>
          <p:cNvSpPr>
            <a:spLocks noGrp="1" noChangeArrowheads="1"/>
          </p:cNvSpPr>
          <p:nvPr>
            <p:ph type="title"/>
          </p:nvPr>
        </p:nvSpPr>
        <p:spPr/>
        <p:txBody>
          <a:bodyPr/>
          <a:lstStyle/>
          <a:p>
            <a:r>
              <a:rPr lang="en-US" altLang="en-US"/>
              <a:t>Reference books</a:t>
            </a:r>
          </a:p>
        </p:txBody>
      </p:sp>
      <p:sp>
        <p:nvSpPr>
          <p:cNvPr id="3" name="Content Placeholder 2">
            <a:extLst>
              <a:ext uri="{FF2B5EF4-FFF2-40B4-BE49-F238E27FC236}">
                <a16:creationId xmlns:a16="http://schemas.microsoft.com/office/drawing/2014/main" id="{BB058B1B-1379-40ED-AE8B-EEAE7511FB9F}"/>
              </a:ext>
            </a:extLst>
          </p:cNvPr>
          <p:cNvSpPr>
            <a:spLocks noGrp="1"/>
          </p:cNvSpPr>
          <p:nvPr>
            <p:ph idx="1"/>
          </p:nvPr>
        </p:nvSpPr>
        <p:spPr/>
        <p:txBody>
          <a:bodyPr/>
          <a:lstStyle/>
          <a:p>
            <a:pPr>
              <a:defRPr/>
            </a:pPr>
            <a:r>
              <a:rPr lang="en-US"/>
              <a:t>Mostly: Computer Organization and Design, The hardware/Software Interface</a:t>
            </a:r>
          </a:p>
          <a:p>
            <a:pPr marL="0" indent="0">
              <a:buFont typeface="Wingdings" panose="05000000000000000000" pitchFamily="2" charset="2"/>
              <a:buNone/>
              <a:defRPr/>
            </a:pPr>
            <a:r>
              <a:rPr lang="en-US"/>
              <a:t>   5</a:t>
            </a:r>
            <a:r>
              <a:rPr lang="en-US" baseline="30000"/>
              <a:t>th</a:t>
            </a:r>
            <a:r>
              <a:rPr lang="en-US"/>
              <a:t> Edition (MIPS)</a:t>
            </a:r>
          </a:p>
          <a:p>
            <a:pPr>
              <a:defRPr/>
            </a:pPr>
            <a:r>
              <a:rPr lang="en-US"/>
              <a:t>Authors: </a:t>
            </a:r>
          </a:p>
          <a:p>
            <a:pPr lvl="1">
              <a:defRPr/>
            </a:pPr>
            <a:r>
              <a:rPr lang="en-US"/>
              <a:t>David A. Patterson</a:t>
            </a:r>
          </a:p>
          <a:p>
            <a:pPr lvl="1">
              <a:defRPr/>
            </a:pPr>
            <a:r>
              <a:rPr lang="en-US"/>
              <a:t>Joh L. Hennessy</a:t>
            </a:r>
          </a:p>
          <a:p>
            <a:pPr>
              <a:defRPr/>
            </a:pPr>
            <a:r>
              <a:rPr lang="en-US"/>
              <a:t>Optional read:</a:t>
            </a:r>
          </a:p>
          <a:p>
            <a:pPr lvl="1" algn="just">
              <a:defRPr/>
            </a:pPr>
            <a:r>
              <a:rPr lang="en-US"/>
              <a:t>Computer Organization and Architecture, by Smriti Ranjan Sarangi</a:t>
            </a:r>
          </a:p>
          <a:p>
            <a:pPr>
              <a:defRPr/>
            </a:pPr>
            <a:endParaRPr lang="en-US"/>
          </a:p>
        </p:txBody>
      </p:sp>
      <p:sp>
        <p:nvSpPr>
          <p:cNvPr id="24579" name="Footer Placeholder 3">
            <a:extLst>
              <a:ext uri="{FF2B5EF4-FFF2-40B4-BE49-F238E27FC236}">
                <a16:creationId xmlns:a16="http://schemas.microsoft.com/office/drawing/2014/main" id="{FD9C9D96-D0E2-4E19-90D8-BD3BFC1CD3C8}"/>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F960C48C-9CAE-4AA3-B0B7-21075AA8D313}" type="slidenum">
              <a:rPr lang="en-AU" altLang="en-US" sz="1400" smtClean="0"/>
              <a:pPr>
                <a:spcBef>
                  <a:spcPct val="0"/>
                </a:spcBef>
                <a:buClrTx/>
                <a:buSzTx/>
                <a:buFontTx/>
                <a:buNone/>
              </a:pPr>
              <a:t>4</a:t>
            </a:fld>
            <a:endParaRPr lang="en-AU" altLang="en-US" sz="1400"/>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Footer Placeholder 3">
            <a:extLst>
              <a:ext uri="{FF2B5EF4-FFF2-40B4-BE49-F238E27FC236}">
                <a16:creationId xmlns:a16="http://schemas.microsoft.com/office/drawing/2014/main" id="{A6CAE12A-B5AF-4672-9245-94888842680B}"/>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C8D55FA5-1C28-4028-A575-517ED8E8C676}" type="slidenum">
              <a:rPr lang="en-AU" altLang="en-US" sz="1400" smtClean="0"/>
              <a:pPr>
                <a:spcBef>
                  <a:spcPct val="0"/>
                </a:spcBef>
                <a:buClrTx/>
                <a:buSzTx/>
                <a:buFontTx/>
                <a:buNone/>
              </a:pPr>
              <a:t>40</a:t>
            </a:fld>
            <a:endParaRPr lang="en-AU" altLang="en-US" sz="1400"/>
          </a:p>
        </p:txBody>
      </p:sp>
      <p:sp>
        <p:nvSpPr>
          <p:cNvPr id="100354" name="Rectangle 2">
            <a:extLst>
              <a:ext uri="{FF2B5EF4-FFF2-40B4-BE49-F238E27FC236}">
                <a16:creationId xmlns:a16="http://schemas.microsoft.com/office/drawing/2014/main" id="{5EFA74E3-C4CC-4F32-9525-3E784948AC5D}"/>
              </a:ext>
            </a:extLst>
          </p:cNvPr>
          <p:cNvSpPr>
            <a:spLocks noGrp="1" noChangeArrowheads="1"/>
          </p:cNvSpPr>
          <p:nvPr>
            <p:ph type="title"/>
          </p:nvPr>
        </p:nvSpPr>
        <p:spPr/>
        <p:txBody>
          <a:bodyPr/>
          <a:lstStyle/>
          <a:p>
            <a:pPr eaLnBrk="1" hangingPunct="1"/>
            <a:r>
              <a:rPr lang="en-AU" altLang="en-US"/>
              <a:t>Reducing Power</a:t>
            </a:r>
          </a:p>
        </p:txBody>
      </p:sp>
      <p:sp>
        <p:nvSpPr>
          <p:cNvPr id="100355" name="Rectangle 3">
            <a:extLst>
              <a:ext uri="{FF2B5EF4-FFF2-40B4-BE49-F238E27FC236}">
                <a16:creationId xmlns:a16="http://schemas.microsoft.com/office/drawing/2014/main" id="{380EA051-C09E-4A02-ADFB-CD2D73B275D9}"/>
              </a:ext>
            </a:extLst>
          </p:cNvPr>
          <p:cNvSpPr>
            <a:spLocks noGrp="1" noChangeArrowheads="1"/>
          </p:cNvSpPr>
          <p:nvPr>
            <p:ph type="body" idx="1"/>
          </p:nvPr>
        </p:nvSpPr>
        <p:spPr>
          <a:xfrm>
            <a:off x="684213" y="1125538"/>
            <a:ext cx="8270875" cy="1727200"/>
          </a:xfrm>
        </p:spPr>
        <p:txBody>
          <a:bodyPr/>
          <a:lstStyle/>
          <a:p>
            <a:pPr eaLnBrk="1" hangingPunct="1"/>
            <a:r>
              <a:rPr lang="en-AU" altLang="en-US"/>
              <a:t>Suppose a new CPU has</a:t>
            </a:r>
          </a:p>
          <a:p>
            <a:pPr lvl="1" eaLnBrk="1" hangingPunct="1"/>
            <a:r>
              <a:rPr lang="en-AU" altLang="en-US"/>
              <a:t>85% of capacitive load of old CPU</a:t>
            </a:r>
            <a:endParaRPr lang="en-AU" altLang="en-US">
              <a:cs typeface="Arial"/>
            </a:endParaRPr>
          </a:p>
          <a:p>
            <a:pPr lvl="1" eaLnBrk="1" hangingPunct="1"/>
            <a:r>
              <a:rPr lang="en-AU" altLang="en-US"/>
              <a:t>15% voltage and 15% frequency reduction</a:t>
            </a:r>
            <a:endParaRPr lang="en-AU" altLang="en-US">
              <a:cs typeface="Arial"/>
            </a:endParaRPr>
          </a:p>
        </p:txBody>
      </p:sp>
      <p:graphicFrame>
        <p:nvGraphicFramePr>
          <p:cNvPr id="100356" name="Object 4">
            <a:extLst>
              <a:ext uri="{FF2B5EF4-FFF2-40B4-BE49-F238E27FC236}">
                <a16:creationId xmlns:a16="http://schemas.microsoft.com/office/drawing/2014/main" id="{7D2B4A68-9ADC-4A12-819E-FD9FA8AE4662}"/>
              </a:ext>
            </a:extLst>
          </p:cNvPr>
          <p:cNvGraphicFramePr>
            <a:graphicFrameLocks noChangeAspect="1"/>
          </p:cNvGraphicFramePr>
          <p:nvPr/>
        </p:nvGraphicFramePr>
        <p:xfrm>
          <a:off x="1187450" y="2924175"/>
          <a:ext cx="7561263" cy="939800"/>
        </p:xfrm>
        <a:graphic>
          <a:graphicData uri="http://schemas.openxmlformats.org/presentationml/2006/ole">
            <mc:AlternateContent xmlns:mc="http://schemas.openxmlformats.org/markup-compatibility/2006">
              <mc:Choice xmlns:v="urn:schemas-microsoft-com:vml" Requires="v">
                <p:oleObj spid="_x0000_s98309" name="Equation" r:id="rId4" imgW="0" imgH="0" progId="Equation.3">
                  <p:embed/>
                </p:oleObj>
              </mc:Choice>
              <mc:Fallback>
                <p:oleObj name="Equation" r:id="rId4" imgW="0" imgH="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2924175"/>
                        <a:ext cx="7561263"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0357" name="Rectangle 5">
            <a:extLst>
              <a:ext uri="{FF2B5EF4-FFF2-40B4-BE49-F238E27FC236}">
                <a16:creationId xmlns:a16="http://schemas.microsoft.com/office/drawing/2014/main" id="{37AA813F-F86D-4948-AF43-D6ADFBF48423}"/>
              </a:ext>
            </a:extLst>
          </p:cNvPr>
          <p:cNvSpPr>
            <a:spLocks noChangeArrowheads="1"/>
          </p:cNvSpPr>
          <p:nvPr/>
        </p:nvSpPr>
        <p:spPr bwMode="auto">
          <a:xfrm>
            <a:off x="684213" y="3933825"/>
            <a:ext cx="8270875" cy="216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en-AU" altLang="en-US"/>
              <a:t>The power wall</a:t>
            </a:r>
          </a:p>
          <a:p>
            <a:pPr lvl="1" eaLnBrk="1" hangingPunct="1"/>
            <a:r>
              <a:rPr lang="en-AU" altLang="en-US"/>
              <a:t>We can’t reduce voltage further</a:t>
            </a:r>
          </a:p>
          <a:p>
            <a:pPr lvl="1" eaLnBrk="1" hangingPunct="1"/>
            <a:r>
              <a:rPr lang="en-AU" altLang="en-US"/>
              <a:t>We can’t remove more heat</a:t>
            </a:r>
          </a:p>
          <a:p>
            <a:pPr eaLnBrk="1" hangingPunct="1"/>
            <a:r>
              <a:rPr lang="en-AU" altLang="en-US"/>
              <a:t>How else can we improve performance?</a:t>
            </a: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Footer Placeholder 2">
            <a:extLst>
              <a:ext uri="{FF2B5EF4-FFF2-40B4-BE49-F238E27FC236}">
                <a16:creationId xmlns:a16="http://schemas.microsoft.com/office/drawing/2014/main" id="{B74066DD-869C-42DA-89F2-448C35FFD43D}"/>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54A9BCFE-D1BF-4D55-9FC7-266A50E26F67}" type="slidenum">
              <a:rPr lang="en-AU" altLang="en-US" sz="1400" smtClean="0"/>
              <a:pPr>
                <a:spcBef>
                  <a:spcPct val="0"/>
                </a:spcBef>
                <a:buClrTx/>
                <a:buSzTx/>
                <a:buFontTx/>
                <a:buNone/>
              </a:pPr>
              <a:t>41</a:t>
            </a:fld>
            <a:endParaRPr lang="en-AU" altLang="en-US" sz="1400"/>
          </a:p>
        </p:txBody>
      </p:sp>
      <p:sp>
        <p:nvSpPr>
          <p:cNvPr id="102402" name="Rectangle 2">
            <a:extLst>
              <a:ext uri="{FF2B5EF4-FFF2-40B4-BE49-F238E27FC236}">
                <a16:creationId xmlns:a16="http://schemas.microsoft.com/office/drawing/2014/main" id="{1E877DCA-C85B-4EFB-BF70-DFC4D9B530D1}"/>
              </a:ext>
            </a:extLst>
          </p:cNvPr>
          <p:cNvSpPr>
            <a:spLocks noGrp="1" noChangeArrowheads="1"/>
          </p:cNvSpPr>
          <p:nvPr>
            <p:ph type="title"/>
          </p:nvPr>
        </p:nvSpPr>
        <p:spPr/>
        <p:txBody>
          <a:bodyPr/>
          <a:lstStyle/>
          <a:p>
            <a:pPr eaLnBrk="1" hangingPunct="1"/>
            <a:r>
              <a:rPr lang="en-US" altLang="en-US"/>
              <a:t>Uniprocessor Performance</a:t>
            </a:r>
          </a:p>
        </p:txBody>
      </p:sp>
      <p:sp>
        <p:nvSpPr>
          <p:cNvPr id="102403" name="Text Box 4">
            <a:extLst>
              <a:ext uri="{FF2B5EF4-FFF2-40B4-BE49-F238E27FC236}">
                <a16:creationId xmlns:a16="http://schemas.microsoft.com/office/drawing/2014/main" id="{76A8F8AF-1E56-4427-AFC4-9B978B8D32ED}"/>
              </a:ext>
            </a:extLst>
          </p:cNvPr>
          <p:cNvSpPr txBox="1">
            <a:spLocks noChangeArrowheads="1"/>
          </p:cNvSpPr>
          <p:nvPr/>
        </p:nvSpPr>
        <p:spPr bwMode="auto">
          <a:xfrm rot="5400000">
            <a:off x="6163469" y="2613819"/>
            <a:ext cx="5594350" cy="3667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§1.6 The Sea Change: The Switch to Multiprocessors</a:t>
            </a:r>
          </a:p>
        </p:txBody>
      </p:sp>
      <p:pic>
        <p:nvPicPr>
          <p:cNvPr id="102404" name="Picture 2" descr="A close up of a map&#10;&#10;Description automatically generated">
            <a:extLst>
              <a:ext uri="{FF2B5EF4-FFF2-40B4-BE49-F238E27FC236}">
                <a16:creationId xmlns:a16="http://schemas.microsoft.com/office/drawing/2014/main" id="{68C792DC-9AE8-4DD2-A556-F5995C29F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1003792"/>
            <a:ext cx="7586662"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5" name="AutoShape 7">
            <a:extLst>
              <a:ext uri="{FF2B5EF4-FFF2-40B4-BE49-F238E27FC236}">
                <a16:creationId xmlns:a16="http://schemas.microsoft.com/office/drawing/2014/main" id="{CB8A2AB6-D1F1-4D16-AC2C-67840D5140EB}"/>
              </a:ext>
            </a:extLst>
          </p:cNvPr>
          <p:cNvSpPr>
            <a:spLocks/>
          </p:cNvSpPr>
          <p:nvPr/>
        </p:nvSpPr>
        <p:spPr bwMode="auto">
          <a:xfrm>
            <a:off x="1116013" y="5516563"/>
            <a:ext cx="5400675" cy="649287"/>
          </a:xfrm>
          <a:prstGeom prst="borderCallout1">
            <a:avLst>
              <a:gd name="adj1" fmla="val 17602"/>
              <a:gd name="adj2" fmla="val 101412"/>
              <a:gd name="adj3" fmla="val -147431"/>
              <a:gd name="adj4" fmla="val 107435"/>
            </a:avLst>
          </a:prstGeom>
          <a:solidFill>
            <a:schemeClr val="accent1"/>
          </a:solidFill>
          <a:ln w="9525">
            <a:solidFill>
              <a:schemeClr val="tx1"/>
            </a:solidFill>
            <a:miter lim="800000"/>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50000"/>
              </a:spcBef>
              <a:buClrTx/>
              <a:buSzTx/>
              <a:buFontTx/>
              <a:buNone/>
            </a:pPr>
            <a:r>
              <a:rPr lang="en-AU" altLang="en-US" sz="1600"/>
              <a:t>Constrained by power, instruction-level parallelism, memory latency</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Footer Placeholder 3">
            <a:extLst>
              <a:ext uri="{FF2B5EF4-FFF2-40B4-BE49-F238E27FC236}">
                <a16:creationId xmlns:a16="http://schemas.microsoft.com/office/drawing/2014/main" id="{FA0C6228-3E41-40F9-AA01-C7B1CD8C987D}"/>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8348BDAF-9DDB-4F21-8593-F6B9237E994A}" type="slidenum">
              <a:rPr lang="en-AU" altLang="en-US" sz="1400" smtClean="0"/>
              <a:pPr>
                <a:spcBef>
                  <a:spcPct val="0"/>
                </a:spcBef>
                <a:buClrTx/>
                <a:buSzTx/>
                <a:buFontTx/>
                <a:buNone/>
              </a:pPr>
              <a:t>42</a:t>
            </a:fld>
            <a:endParaRPr lang="en-AU" altLang="en-US" sz="1400"/>
          </a:p>
        </p:txBody>
      </p:sp>
      <p:sp>
        <p:nvSpPr>
          <p:cNvPr id="104450" name="Rectangle 2">
            <a:extLst>
              <a:ext uri="{FF2B5EF4-FFF2-40B4-BE49-F238E27FC236}">
                <a16:creationId xmlns:a16="http://schemas.microsoft.com/office/drawing/2014/main" id="{F0B298B4-DE48-4054-A64F-42913CA741E3}"/>
              </a:ext>
            </a:extLst>
          </p:cNvPr>
          <p:cNvSpPr>
            <a:spLocks noGrp="1" noChangeArrowheads="1"/>
          </p:cNvSpPr>
          <p:nvPr>
            <p:ph type="title"/>
          </p:nvPr>
        </p:nvSpPr>
        <p:spPr/>
        <p:txBody>
          <a:bodyPr/>
          <a:lstStyle/>
          <a:p>
            <a:pPr eaLnBrk="1" hangingPunct="1"/>
            <a:r>
              <a:rPr lang="en-AU" altLang="en-US"/>
              <a:t>Multiprocessors</a:t>
            </a:r>
          </a:p>
        </p:txBody>
      </p:sp>
      <p:sp>
        <p:nvSpPr>
          <p:cNvPr id="104451" name="Rectangle 3">
            <a:extLst>
              <a:ext uri="{FF2B5EF4-FFF2-40B4-BE49-F238E27FC236}">
                <a16:creationId xmlns:a16="http://schemas.microsoft.com/office/drawing/2014/main" id="{1E87FEEE-EDBA-48A3-9698-ABF00DF7D2B8}"/>
              </a:ext>
            </a:extLst>
          </p:cNvPr>
          <p:cNvSpPr>
            <a:spLocks noGrp="1" noChangeArrowheads="1"/>
          </p:cNvSpPr>
          <p:nvPr>
            <p:ph type="body" idx="1"/>
          </p:nvPr>
        </p:nvSpPr>
        <p:spPr/>
        <p:txBody>
          <a:bodyPr/>
          <a:lstStyle/>
          <a:p>
            <a:pPr eaLnBrk="1" hangingPunct="1"/>
            <a:r>
              <a:rPr lang="en-AU" altLang="en-US"/>
              <a:t>Multicore microprocessors</a:t>
            </a:r>
          </a:p>
          <a:p>
            <a:pPr lvl="1" eaLnBrk="1" hangingPunct="1"/>
            <a:r>
              <a:rPr lang="en-AU" altLang="en-US"/>
              <a:t>More than one processor per chip</a:t>
            </a:r>
          </a:p>
          <a:p>
            <a:pPr eaLnBrk="1" hangingPunct="1"/>
            <a:r>
              <a:rPr lang="en-AU" altLang="en-US"/>
              <a:t>Requires explicitly parallel programming</a:t>
            </a:r>
          </a:p>
          <a:p>
            <a:pPr lvl="1" eaLnBrk="1" hangingPunct="1"/>
            <a:r>
              <a:rPr lang="en-AU" altLang="en-US"/>
              <a:t>Compare with instruction level parallelism</a:t>
            </a:r>
          </a:p>
          <a:p>
            <a:pPr lvl="2" eaLnBrk="1" hangingPunct="1"/>
            <a:r>
              <a:rPr lang="en-AU" altLang="en-US"/>
              <a:t>Hardware executes multiple instructions at once</a:t>
            </a:r>
          </a:p>
          <a:p>
            <a:pPr lvl="2" eaLnBrk="1" hangingPunct="1"/>
            <a:r>
              <a:rPr lang="en-AU" altLang="en-US"/>
              <a:t>Hidden from the programmer</a:t>
            </a:r>
          </a:p>
          <a:p>
            <a:pPr lvl="1" eaLnBrk="1" hangingPunct="1"/>
            <a:r>
              <a:rPr lang="en-AU" altLang="en-US"/>
              <a:t>Hard to do</a:t>
            </a:r>
          </a:p>
          <a:p>
            <a:pPr lvl="2" eaLnBrk="1" hangingPunct="1"/>
            <a:r>
              <a:rPr lang="en-AU" altLang="en-US"/>
              <a:t>Programming for performance</a:t>
            </a:r>
          </a:p>
          <a:p>
            <a:pPr lvl="2" eaLnBrk="1" hangingPunct="1"/>
            <a:r>
              <a:rPr lang="en-AU" altLang="en-US"/>
              <a:t>Load balancing</a:t>
            </a:r>
          </a:p>
          <a:p>
            <a:pPr lvl="2" eaLnBrk="1" hangingPunct="1"/>
            <a:r>
              <a:rPr lang="en-AU" altLang="en-US"/>
              <a:t>Optimizing communication and synchronization</a:t>
            </a: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Footer Placeholder 2">
            <a:extLst>
              <a:ext uri="{FF2B5EF4-FFF2-40B4-BE49-F238E27FC236}">
                <a16:creationId xmlns:a16="http://schemas.microsoft.com/office/drawing/2014/main" id="{DC4B96B7-7D1A-47D1-8325-6E72B62CA956}"/>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540BFB36-1C65-4B0C-AD4A-13A3E7F974D0}" type="slidenum">
              <a:rPr lang="en-AU" altLang="en-US" sz="1400" smtClean="0"/>
              <a:pPr>
                <a:spcBef>
                  <a:spcPct val="0"/>
                </a:spcBef>
                <a:buClrTx/>
                <a:buSzTx/>
                <a:buFontTx/>
                <a:buNone/>
              </a:pPr>
              <a:t>43</a:t>
            </a:fld>
            <a:endParaRPr lang="en-AU" altLang="en-US" sz="1400"/>
          </a:p>
        </p:txBody>
      </p:sp>
      <p:sp>
        <p:nvSpPr>
          <p:cNvPr id="109570" name="Rectangle 4">
            <a:extLst>
              <a:ext uri="{FF2B5EF4-FFF2-40B4-BE49-F238E27FC236}">
                <a16:creationId xmlns:a16="http://schemas.microsoft.com/office/drawing/2014/main" id="{C674D0C9-5E75-449C-AAEB-B34089B58301}"/>
              </a:ext>
            </a:extLst>
          </p:cNvPr>
          <p:cNvSpPr>
            <a:spLocks noGrp="1" noChangeArrowheads="1"/>
          </p:cNvSpPr>
          <p:nvPr>
            <p:ph type="title"/>
          </p:nvPr>
        </p:nvSpPr>
        <p:spPr>
          <a:xfrm>
            <a:off x="684213" y="261938"/>
            <a:ext cx="8259762" cy="646112"/>
          </a:xfrm>
        </p:spPr>
        <p:txBody>
          <a:bodyPr/>
          <a:lstStyle/>
          <a:p>
            <a:pPr eaLnBrk="1" hangingPunct="1"/>
            <a:r>
              <a:rPr lang="en-AU" altLang="en-US" sz="3600"/>
              <a:t>Intel core i7 2.66GHz performance</a:t>
            </a:r>
          </a:p>
        </p:txBody>
      </p:sp>
      <p:pic>
        <p:nvPicPr>
          <p:cNvPr id="109571" name="Picture 2" descr="A screenshot of a cell phone&#10;&#10;Description automatically generated">
            <a:extLst>
              <a:ext uri="{FF2B5EF4-FFF2-40B4-BE49-F238E27FC236}">
                <a16:creationId xmlns:a16="http://schemas.microsoft.com/office/drawing/2014/main" id="{ECFA962B-4AD9-4646-9836-191CAFB524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50" y="1614222"/>
            <a:ext cx="7908925" cy="382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Footer Placeholder 3">
            <a:extLst>
              <a:ext uri="{FF2B5EF4-FFF2-40B4-BE49-F238E27FC236}">
                <a16:creationId xmlns:a16="http://schemas.microsoft.com/office/drawing/2014/main" id="{EF07C07F-2628-4399-B073-CB8CC0FD293E}"/>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1D77DB7A-AB02-4FAC-AAB3-935B6056C78D}" type="slidenum">
              <a:rPr lang="en-AU" altLang="en-US" sz="1400" smtClean="0"/>
              <a:pPr>
                <a:spcBef>
                  <a:spcPct val="0"/>
                </a:spcBef>
                <a:buClrTx/>
                <a:buSzTx/>
                <a:buFontTx/>
                <a:buNone/>
              </a:pPr>
              <a:t>44</a:t>
            </a:fld>
            <a:endParaRPr lang="en-AU" altLang="en-US" sz="1400"/>
          </a:p>
        </p:txBody>
      </p:sp>
      <p:sp>
        <p:nvSpPr>
          <p:cNvPr id="106498" name="Rectangle 2">
            <a:extLst>
              <a:ext uri="{FF2B5EF4-FFF2-40B4-BE49-F238E27FC236}">
                <a16:creationId xmlns:a16="http://schemas.microsoft.com/office/drawing/2014/main" id="{13CEF305-2429-4402-A3BB-EC0E697F587E}"/>
              </a:ext>
            </a:extLst>
          </p:cNvPr>
          <p:cNvSpPr>
            <a:spLocks noGrp="1" noChangeArrowheads="1"/>
          </p:cNvSpPr>
          <p:nvPr>
            <p:ph type="title"/>
          </p:nvPr>
        </p:nvSpPr>
        <p:spPr/>
        <p:txBody>
          <a:bodyPr/>
          <a:lstStyle/>
          <a:p>
            <a:pPr eaLnBrk="1" hangingPunct="1"/>
            <a:r>
              <a:rPr lang="en-US" altLang="en-US"/>
              <a:t>Concluding Remarks</a:t>
            </a:r>
            <a:endParaRPr lang="en-AU" altLang="en-US"/>
          </a:p>
        </p:txBody>
      </p:sp>
      <p:sp>
        <p:nvSpPr>
          <p:cNvPr id="106499" name="Rectangle 3">
            <a:extLst>
              <a:ext uri="{FF2B5EF4-FFF2-40B4-BE49-F238E27FC236}">
                <a16:creationId xmlns:a16="http://schemas.microsoft.com/office/drawing/2014/main" id="{C5023BEF-1954-4F03-8534-649C4358DE53}"/>
              </a:ext>
            </a:extLst>
          </p:cNvPr>
          <p:cNvSpPr>
            <a:spLocks noGrp="1" noChangeArrowheads="1"/>
          </p:cNvSpPr>
          <p:nvPr>
            <p:ph type="body" idx="1"/>
          </p:nvPr>
        </p:nvSpPr>
        <p:spPr/>
        <p:txBody>
          <a:bodyPr/>
          <a:lstStyle/>
          <a:p>
            <a:pPr eaLnBrk="1" hangingPunct="1">
              <a:lnSpc>
                <a:spcPct val="90000"/>
              </a:lnSpc>
            </a:pPr>
            <a:r>
              <a:rPr lang="en-US" altLang="en-US"/>
              <a:t>Cost/performance is improving</a:t>
            </a:r>
          </a:p>
          <a:p>
            <a:pPr lvl="1" eaLnBrk="1" hangingPunct="1">
              <a:lnSpc>
                <a:spcPct val="90000"/>
              </a:lnSpc>
            </a:pPr>
            <a:r>
              <a:rPr lang="en-US" altLang="en-US"/>
              <a:t>Due to underlying technology development</a:t>
            </a:r>
          </a:p>
          <a:p>
            <a:pPr eaLnBrk="1" hangingPunct="1">
              <a:lnSpc>
                <a:spcPct val="90000"/>
              </a:lnSpc>
            </a:pPr>
            <a:r>
              <a:rPr lang="en-US" altLang="en-US"/>
              <a:t>Execution time: the best performance measure (IC x CPI x Clock period)</a:t>
            </a:r>
          </a:p>
          <a:p>
            <a:pPr eaLnBrk="1" hangingPunct="1">
              <a:lnSpc>
                <a:spcPct val="90000"/>
              </a:lnSpc>
            </a:pPr>
            <a:r>
              <a:rPr lang="en-US" altLang="en-US"/>
              <a:t>Power is a limiting factor</a:t>
            </a:r>
          </a:p>
          <a:p>
            <a:pPr lvl="1" eaLnBrk="1" hangingPunct="1">
              <a:lnSpc>
                <a:spcPct val="90000"/>
              </a:lnSpc>
            </a:pPr>
            <a:r>
              <a:rPr lang="en-US" altLang="en-US"/>
              <a:t>Use parallelism to improve performance</a:t>
            </a:r>
          </a:p>
        </p:txBody>
      </p:sp>
      <p:sp>
        <p:nvSpPr>
          <p:cNvPr id="106500" name="Text Box 4">
            <a:extLst>
              <a:ext uri="{FF2B5EF4-FFF2-40B4-BE49-F238E27FC236}">
                <a16:creationId xmlns:a16="http://schemas.microsoft.com/office/drawing/2014/main" id="{C4C74C4A-9865-487C-B360-92CA1B728E46}"/>
              </a:ext>
            </a:extLst>
          </p:cNvPr>
          <p:cNvSpPr txBox="1">
            <a:spLocks noChangeArrowheads="1"/>
          </p:cNvSpPr>
          <p:nvPr/>
        </p:nvSpPr>
        <p:spPr bwMode="auto">
          <a:xfrm rot="5400000">
            <a:off x="7554119" y="1223169"/>
            <a:ext cx="2813050" cy="3667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§1.9 Concluding Remarks</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A3A2F195-A335-484B-94C5-73FE6485F46B}"/>
              </a:ext>
            </a:extLst>
          </p:cNvPr>
          <p:cNvSpPr>
            <a:spLocks noGrp="1" noChangeArrowheads="1"/>
          </p:cNvSpPr>
          <p:nvPr>
            <p:ph type="title"/>
          </p:nvPr>
        </p:nvSpPr>
        <p:spPr/>
        <p:txBody>
          <a:bodyPr/>
          <a:lstStyle/>
          <a:p>
            <a:r>
              <a:rPr lang="en-US" altLang="en-US"/>
              <a:t>Course Component</a:t>
            </a:r>
          </a:p>
        </p:txBody>
      </p:sp>
      <p:sp>
        <p:nvSpPr>
          <p:cNvPr id="26626" name="Content Placeholder 2">
            <a:extLst>
              <a:ext uri="{FF2B5EF4-FFF2-40B4-BE49-F238E27FC236}">
                <a16:creationId xmlns:a16="http://schemas.microsoft.com/office/drawing/2014/main" id="{E611768D-1233-4A45-8FF3-B19FE144A171}"/>
              </a:ext>
            </a:extLst>
          </p:cNvPr>
          <p:cNvSpPr>
            <a:spLocks noGrp="1" noChangeArrowheads="1"/>
          </p:cNvSpPr>
          <p:nvPr>
            <p:ph idx="1"/>
          </p:nvPr>
        </p:nvSpPr>
        <p:spPr>
          <a:xfrm>
            <a:off x="431800" y="1255713"/>
            <a:ext cx="8712200" cy="5111750"/>
          </a:xfrm>
        </p:spPr>
        <p:txBody>
          <a:bodyPr/>
          <a:lstStyle/>
          <a:p>
            <a:r>
              <a:rPr lang="en-US" altLang="en-US" sz="2800"/>
              <a:t>Assignments: </a:t>
            </a:r>
          </a:p>
          <a:p>
            <a:pPr lvl="1"/>
            <a:r>
              <a:rPr lang="en-US" altLang="en-US"/>
              <a:t>Programming assignments</a:t>
            </a:r>
          </a:p>
          <a:p>
            <a:r>
              <a:rPr lang="en-US" altLang="en-US" sz="2800"/>
              <a:t>Periodic quizzes/Tutorials during class hours</a:t>
            </a:r>
          </a:p>
          <a:p>
            <a:r>
              <a:rPr lang="en-US" altLang="en-US" sz="2800"/>
              <a:t>Tentative scoring policy</a:t>
            </a:r>
          </a:p>
          <a:p>
            <a:pPr lvl="1"/>
            <a:r>
              <a:rPr lang="en-US" altLang="en-US" sz="2400"/>
              <a:t>Attendance: 10% (if issues in joining, please drop a mail before the class to the TAs, they will mark it)</a:t>
            </a:r>
          </a:p>
          <a:p>
            <a:pPr lvl="1"/>
            <a:r>
              <a:rPr lang="en-US" altLang="en-US" sz="2400"/>
              <a:t>Coding assignments: 60%, Quizzes/Tutorial: 30%</a:t>
            </a:r>
          </a:p>
          <a:p>
            <a:pPr lvl="1"/>
            <a:r>
              <a:rPr lang="en-US" altLang="en-US" sz="2400"/>
              <a:t>No final exam</a:t>
            </a:r>
          </a:p>
          <a:p>
            <a:r>
              <a:rPr lang="en-US" altLang="en-US" sz="2400"/>
              <a:t>Grading policy: &gt;98 == A+, 92-98% = A, 88-92% = A-, 85-88 = B, 80—85 = B-, 75-80=C, 70-75 = C-, 50-70=D, &lt;50=F, etc). </a:t>
            </a:r>
            <a:r>
              <a:rPr lang="en-US" altLang="en-US" sz="2800"/>
              <a:t>For audit grade: 85% attendance is mandatory</a:t>
            </a:r>
          </a:p>
          <a:p>
            <a:endParaRPr lang="en-US" altLang="en-US"/>
          </a:p>
        </p:txBody>
      </p:sp>
      <p:sp>
        <p:nvSpPr>
          <p:cNvPr id="26627" name="Footer Placeholder 3">
            <a:extLst>
              <a:ext uri="{FF2B5EF4-FFF2-40B4-BE49-F238E27FC236}">
                <a16:creationId xmlns:a16="http://schemas.microsoft.com/office/drawing/2014/main" id="{342075E0-0CFE-4FC2-BFB3-386AB1E39A22}"/>
              </a:ext>
            </a:extLst>
          </p:cNvPr>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BD5D1A66-0EC5-4E1D-A0B3-B5BC6B6B8CED}" type="slidenum">
              <a:rPr lang="en-AU" altLang="en-US" sz="1400" smtClean="0"/>
              <a:pPr>
                <a:spcBef>
                  <a:spcPct val="0"/>
                </a:spcBef>
                <a:buClrTx/>
                <a:buSzTx/>
                <a:buFontTx/>
                <a:buNone/>
              </a:pPr>
              <a:t>5</a:t>
            </a:fld>
            <a:endParaRPr lang="en-AU" altLang="en-US"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6DC22D86-1572-4354-97E8-48BAAB31513F}"/>
              </a:ext>
            </a:extLst>
          </p:cNvPr>
          <p:cNvSpPr>
            <a:spLocks noGrp="1" noChangeArrowheads="1"/>
          </p:cNvSpPr>
          <p:nvPr>
            <p:ph type="title"/>
          </p:nvPr>
        </p:nvSpPr>
        <p:spPr>
          <a:xfrm>
            <a:off x="684213" y="323850"/>
            <a:ext cx="8259762" cy="584200"/>
          </a:xfrm>
        </p:spPr>
        <p:txBody>
          <a:bodyPr/>
          <a:lstStyle/>
          <a:p>
            <a:r>
              <a:rPr lang="en-US" altLang="en-US" sz="3200"/>
              <a:t>Course topics &amp; tentative timeline</a:t>
            </a:r>
          </a:p>
        </p:txBody>
      </p:sp>
      <p:sp>
        <p:nvSpPr>
          <p:cNvPr id="28674" name="Content Placeholder 2">
            <a:extLst>
              <a:ext uri="{FF2B5EF4-FFF2-40B4-BE49-F238E27FC236}">
                <a16:creationId xmlns:a16="http://schemas.microsoft.com/office/drawing/2014/main" id="{1093EF7A-9516-4E70-8A83-E4ED10311C75}"/>
              </a:ext>
            </a:extLst>
          </p:cNvPr>
          <p:cNvSpPr>
            <a:spLocks noGrp="1" noChangeArrowheads="1"/>
          </p:cNvSpPr>
          <p:nvPr>
            <p:ph idx="1"/>
          </p:nvPr>
        </p:nvSpPr>
        <p:spPr/>
        <p:txBody>
          <a:bodyPr/>
          <a:lstStyle/>
          <a:p>
            <a:r>
              <a:rPr lang="en-US" altLang="en-US" sz="2000"/>
              <a:t>Sep 1-7: Computer abstraction and technology</a:t>
            </a:r>
          </a:p>
          <a:p>
            <a:r>
              <a:rPr lang="en-US" altLang="en-US" sz="2000"/>
              <a:t>Sep 9-25: Instructions: Language of the computer</a:t>
            </a:r>
          </a:p>
          <a:p>
            <a:pPr lvl="1"/>
            <a:r>
              <a:rPr lang="en-US" altLang="en-US" sz="1600"/>
              <a:t>Sep 17: Assignment 1 start date</a:t>
            </a:r>
          </a:p>
          <a:p>
            <a:r>
              <a:rPr lang="en-US" altLang="en-US" sz="2000"/>
              <a:t>Sep 21-Oct 2: Arithmetic for Computers</a:t>
            </a:r>
          </a:p>
          <a:p>
            <a:r>
              <a:rPr lang="en-US" altLang="en-US" sz="2000"/>
              <a:t>Oct 5-16: The processor</a:t>
            </a:r>
          </a:p>
          <a:p>
            <a:pPr lvl="1"/>
            <a:r>
              <a:rPr lang="en-US" altLang="en-US" sz="1600"/>
              <a:t>Oct 5: Assignment 1 end-date</a:t>
            </a:r>
          </a:p>
          <a:p>
            <a:pPr lvl="1"/>
            <a:r>
              <a:rPr lang="en-US" altLang="en-US" sz="1600"/>
              <a:t>Oct 15: Assignment 2 start-date</a:t>
            </a:r>
          </a:p>
          <a:p>
            <a:r>
              <a:rPr lang="en-US" altLang="en-US" sz="2000"/>
              <a:t>Oct 19-30: Large and Fast: Exploiting Memory Hierarchy</a:t>
            </a:r>
          </a:p>
          <a:p>
            <a:pPr lvl="1"/>
            <a:r>
              <a:rPr lang="en-US" altLang="en-US" sz="1600"/>
              <a:t>Nov 2: Assignment 2 end-date</a:t>
            </a:r>
          </a:p>
          <a:p>
            <a:r>
              <a:rPr lang="en-US" altLang="en-US" sz="2000"/>
              <a:t>Nov 2-11: Parallel processors from Client to Cloud</a:t>
            </a:r>
          </a:p>
        </p:txBody>
      </p:sp>
      <p:sp>
        <p:nvSpPr>
          <p:cNvPr id="28675" name="Footer Placeholder 3">
            <a:extLst>
              <a:ext uri="{FF2B5EF4-FFF2-40B4-BE49-F238E27FC236}">
                <a16:creationId xmlns:a16="http://schemas.microsoft.com/office/drawing/2014/main" id="{4A16FBCA-59B5-4110-BF33-C476463BA3EC}"/>
              </a:ext>
            </a:extLst>
          </p:cNvPr>
          <p:cNvSpPr>
            <a:spLocks noGrp="1" noChangeArrowheads="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80E75877-A2F7-4EC8-A01F-520228D6EF65}" type="slidenum">
              <a:rPr lang="en-AU" altLang="en-US" sz="1400" smtClean="0"/>
              <a:pPr>
                <a:spcBef>
                  <a:spcPct val="0"/>
                </a:spcBef>
                <a:buClrTx/>
                <a:buSzTx/>
                <a:buFontTx/>
                <a:buNone/>
              </a:pPr>
              <a:t>6</a:t>
            </a:fld>
            <a:endParaRPr lang="en-AU" altLang="en-US"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4">
            <a:extLst>
              <a:ext uri="{FF2B5EF4-FFF2-40B4-BE49-F238E27FC236}">
                <a16:creationId xmlns:a16="http://schemas.microsoft.com/office/drawing/2014/main" id="{D69E361C-CEB2-4BBF-B109-30D777751AC6}"/>
              </a:ext>
            </a:extLst>
          </p:cNvPr>
          <p:cNvSpPr>
            <a:spLocks noGrp="1" noChangeArrowheads="1"/>
          </p:cNvSpPr>
          <p:nvPr>
            <p:ph type="ctrTitle"/>
          </p:nvPr>
        </p:nvSpPr>
        <p:spPr/>
        <p:txBody>
          <a:bodyPr/>
          <a:lstStyle/>
          <a:p>
            <a:pPr eaLnBrk="1" hangingPunct="1"/>
            <a:r>
              <a:rPr lang="en-US" altLang="en-US"/>
              <a:t>Chapter 1</a:t>
            </a:r>
          </a:p>
        </p:txBody>
      </p:sp>
      <p:sp>
        <p:nvSpPr>
          <p:cNvPr id="30722" name="Rectangle 5">
            <a:extLst>
              <a:ext uri="{FF2B5EF4-FFF2-40B4-BE49-F238E27FC236}">
                <a16:creationId xmlns:a16="http://schemas.microsoft.com/office/drawing/2014/main" id="{B545FE11-E309-4296-BE54-3CBB8DF29955}"/>
              </a:ext>
            </a:extLst>
          </p:cNvPr>
          <p:cNvSpPr>
            <a:spLocks noGrp="1" noChangeArrowheads="1"/>
          </p:cNvSpPr>
          <p:nvPr>
            <p:ph type="subTitle" idx="1"/>
          </p:nvPr>
        </p:nvSpPr>
        <p:spPr>
          <a:xfrm>
            <a:off x="2268538" y="3068638"/>
            <a:ext cx="5832475" cy="1066800"/>
          </a:xfrm>
        </p:spPr>
        <p:txBody>
          <a:bodyPr/>
          <a:lstStyle/>
          <a:p>
            <a:pPr eaLnBrk="1" hangingPunct="1"/>
            <a:r>
              <a:rPr lang="en-US" altLang="en-US"/>
              <a:t>Computer Abstractions and Technology</a:t>
            </a:r>
          </a:p>
        </p:txBody>
      </p:sp>
      <p:sp>
        <p:nvSpPr>
          <p:cNvPr id="30723" name="Rectangle 5">
            <a:extLst>
              <a:ext uri="{FF2B5EF4-FFF2-40B4-BE49-F238E27FC236}">
                <a16:creationId xmlns:a16="http://schemas.microsoft.com/office/drawing/2014/main" id="{A5BDE844-C9C4-4020-9B07-4F95F5ACE78F}"/>
              </a:ext>
            </a:extLst>
          </p:cNvPr>
          <p:cNvSpPr txBox="1">
            <a:spLocks noChangeArrowheads="1"/>
          </p:cNvSpPr>
          <p:nvPr/>
        </p:nvSpPr>
        <p:spPr bwMode="auto">
          <a:xfrm>
            <a:off x="1692275" y="5300663"/>
            <a:ext cx="67675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en-US" altLang="en-US" sz="2400">
                <a:latin typeface="Arial Black" panose="020B0A04020102020204" pitchFamily="34" charset="0"/>
              </a:rPr>
              <a:t>Thanks to Authors &amp; MK for the slides</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Footer Placeholder 3">
            <a:extLst>
              <a:ext uri="{FF2B5EF4-FFF2-40B4-BE49-F238E27FC236}">
                <a16:creationId xmlns:a16="http://schemas.microsoft.com/office/drawing/2014/main" id="{90130A8C-4361-4436-B816-D93E3E1F9209}"/>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0F451288-6039-49D7-8E05-B0B56B39C5C9}" type="slidenum">
              <a:rPr lang="en-AU" altLang="en-US" sz="1400" smtClean="0"/>
              <a:pPr>
                <a:spcBef>
                  <a:spcPct val="0"/>
                </a:spcBef>
                <a:buClrTx/>
                <a:buSzTx/>
                <a:buFontTx/>
                <a:buNone/>
              </a:pPr>
              <a:t>8</a:t>
            </a:fld>
            <a:endParaRPr lang="en-AU" altLang="en-US" sz="1400"/>
          </a:p>
        </p:txBody>
      </p:sp>
      <p:sp>
        <p:nvSpPr>
          <p:cNvPr id="34818" name="Rectangle 2">
            <a:extLst>
              <a:ext uri="{FF2B5EF4-FFF2-40B4-BE49-F238E27FC236}">
                <a16:creationId xmlns:a16="http://schemas.microsoft.com/office/drawing/2014/main" id="{E33CBC9C-38A5-447C-9F5D-6E2F257501BC}"/>
              </a:ext>
            </a:extLst>
          </p:cNvPr>
          <p:cNvSpPr>
            <a:spLocks noGrp="1" noChangeArrowheads="1"/>
          </p:cNvSpPr>
          <p:nvPr>
            <p:ph type="title"/>
          </p:nvPr>
        </p:nvSpPr>
        <p:spPr/>
        <p:txBody>
          <a:bodyPr/>
          <a:lstStyle/>
          <a:p>
            <a:pPr eaLnBrk="1" hangingPunct="1"/>
            <a:r>
              <a:rPr lang="en-US" altLang="en-US"/>
              <a:t>Classes of Computers</a:t>
            </a:r>
          </a:p>
        </p:txBody>
      </p:sp>
      <p:sp>
        <p:nvSpPr>
          <p:cNvPr id="9220" name="Rectangle 3">
            <a:extLst>
              <a:ext uri="{FF2B5EF4-FFF2-40B4-BE49-F238E27FC236}">
                <a16:creationId xmlns:a16="http://schemas.microsoft.com/office/drawing/2014/main" id="{5141EBAD-FDBA-43D3-8E0A-66576C55961E}"/>
              </a:ext>
            </a:extLst>
          </p:cNvPr>
          <p:cNvSpPr>
            <a:spLocks noGrp="1" noChangeArrowheads="1"/>
          </p:cNvSpPr>
          <p:nvPr>
            <p:ph type="body" idx="1"/>
          </p:nvPr>
        </p:nvSpPr>
        <p:spPr>
          <a:xfrm>
            <a:off x="179388" y="1277938"/>
            <a:ext cx="8270875" cy="5111750"/>
          </a:xfrm>
        </p:spPr>
        <p:txBody>
          <a:bodyPr/>
          <a:lstStyle/>
          <a:p>
            <a:pPr eaLnBrk="1" hangingPunct="1">
              <a:lnSpc>
                <a:spcPct val="90000"/>
              </a:lnSpc>
              <a:defRPr/>
            </a:pPr>
            <a:r>
              <a:rPr lang="en-US" altLang="en-US" sz="2400"/>
              <a:t>Desktop computers</a:t>
            </a:r>
          </a:p>
          <a:p>
            <a:pPr lvl="1" eaLnBrk="1" hangingPunct="1">
              <a:lnSpc>
                <a:spcPct val="90000"/>
              </a:lnSpc>
              <a:defRPr/>
            </a:pPr>
            <a:r>
              <a:rPr lang="en-US" altLang="en-US" sz="2000"/>
              <a:t>General purpose, variety of software</a:t>
            </a:r>
          </a:p>
          <a:p>
            <a:pPr lvl="1" eaLnBrk="1" hangingPunct="1">
              <a:lnSpc>
                <a:spcPct val="90000"/>
              </a:lnSpc>
              <a:defRPr/>
            </a:pPr>
            <a:r>
              <a:rPr lang="en-US" altLang="en-US" sz="2000"/>
              <a:t>Subject to cost/performance tradeoff</a:t>
            </a:r>
          </a:p>
          <a:p>
            <a:pPr marL="457200" lvl="1" indent="0" eaLnBrk="1" hangingPunct="1">
              <a:lnSpc>
                <a:spcPct val="90000"/>
              </a:lnSpc>
              <a:buFont typeface="Wingdings" panose="05000000000000000000" pitchFamily="2" charset="2"/>
              <a:buNone/>
              <a:defRPr/>
            </a:pPr>
            <a:endParaRPr lang="en-US" altLang="en-US" sz="2400"/>
          </a:p>
          <a:p>
            <a:pPr eaLnBrk="1" hangingPunct="1">
              <a:lnSpc>
                <a:spcPct val="90000"/>
              </a:lnSpc>
              <a:defRPr/>
            </a:pPr>
            <a:r>
              <a:rPr lang="en-US" altLang="en-US" sz="2400"/>
              <a:t>Server computers</a:t>
            </a:r>
          </a:p>
          <a:p>
            <a:pPr lvl="1" eaLnBrk="1" hangingPunct="1">
              <a:lnSpc>
                <a:spcPct val="90000"/>
              </a:lnSpc>
              <a:defRPr/>
            </a:pPr>
            <a:r>
              <a:rPr lang="en-US" altLang="en-US" sz="2000"/>
              <a:t>Network based</a:t>
            </a:r>
          </a:p>
          <a:p>
            <a:pPr lvl="1" eaLnBrk="1" hangingPunct="1">
              <a:lnSpc>
                <a:spcPct val="90000"/>
              </a:lnSpc>
              <a:defRPr/>
            </a:pPr>
            <a:r>
              <a:rPr lang="en-US" altLang="en-US" sz="2000">
                <a:solidFill>
                  <a:schemeClr val="tx2">
                    <a:lumMod val="60000"/>
                    <a:lumOff val="40000"/>
                  </a:schemeClr>
                </a:solidFill>
              </a:rPr>
              <a:t>Super computers: </a:t>
            </a:r>
            <a:r>
              <a:rPr lang="en-US" altLang="en-US" sz="2000"/>
              <a:t>High capacity, </a:t>
            </a:r>
          </a:p>
          <a:p>
            <a:pPr marL="457200" lvl="1" indent="0" eaLnBrk="1" hangingPunct="1">
              <a:lnSpc>
                <a:spcPct val="90000"/>
              </a:lnSpc>
              <a:buFont typeface="Wingdings" panose="05000000000000000000" pitchFamily="2" charset="2"/>
              <a:buNone/>
              <a:defRPr/>
            </a:pPr>
            <a:r>
              <a:rPr lang="en-US" altLang="en-US" sz="2000"/>
              <a:t>     performance, reliability</a:t>
            </a:r>
          </a:p>
          <a:p>
            <a:pPr lvl="1" eaLnBrk="1" hangingPunct="1">
              <a:lnSpc>
                <a:spcPct val="90000"/>
              </a:lnSpc>
              <a:defRPr/>
            </a:pPr>
            <a:r>
              <a:rPr lang="en-US" altLang="en-US" sz="2000">
                <a:solidFill>
                  <a:schemeClr val="tx2">
                    <a:lumMod val="60000"/>
                    <a:lumOff val="40000"/>
                  </a:schemeClr>
                </a:solidFill>
              </a:rPr>
              <a:t>Cloud computing: </a:t>
            </a:r>
            <a:r>
              <a:rPr lang="en-US" altLang="en-US" sz="2000"/>
              <a:t>Range from </a:t>
            </a:r>
          </a:p>
          <a:p>
            <a:pPr marL="457200" lvl="1" indent="0" eaLnBrk="1" hangingPunct="1">
              <a:lnSpc>
                <a:spcPct val="90000"/>
              </a:lnSpc>
              <a:buFont typeface="Wingdings" panose="05000000000000000000" pitchFamily="2" charset="2"/>
              <a:buNone/>
              <a:defRPr/>
            </a:pPr>
            <a:r>
              <a:rPr lang="en-US" altLang="en-US" sz="2000"/>
              <a:t>    10’s of servers to 100K servers</a:t>
            </a:r>
          </a:p>
          <a:p>
            <a:pPr marL="457200" lvl="1" indent="0" eaLnBrk="1" hangingPunct="1">
              <a:lnSpc>
                <a:spcPct val="90000"/>
              </a:lnSpc>
              <a:buFont typeface="Wingdings" panose="05000000000000000000" pitchFamily="2" charset="2"/>
              <a:buNone/>
              <a:defRPr/>
            </a:pPr>
            <a:r>
              <a:rPr lang="en-US" altLang="en-US" sz="2000"/>
              <a:t>	(E.g., DCs built by Google, Amazon..) </a:t>
            </a:r>
          </a:p>
          <a:p>
            <a:pPr eaLnBrk="1" hangingPunct="1">
              <a:lnSpc>
                <a:spcPct val="90000"/>
              </a:lnSpc>
              <a:defRPr/>
            </a:pPr>
            <a:r>
              <a:rPr lang="en-US" altLang="en-US" sz="2400"/>
              <a:t>Embedded computers</a:t>
            </a:r>
          </a:p>
          <a:p>
            <a:pPr lvl="1" eaLnBrk="1" hangingPunct="1">
              <a:lnSpc>
                <a:spcPct val="90000"/>
              </a:lnSpc>
              <a:defRPr/>
            </a:pPr>
            <a:r>
              <a:rPr lang="en-US" altLang="en-US" sz="2000"/>
              <a:t>Hidden as components of systems</a:t>
            </a:r>
          </a:p>
          <a:p>
            <a:pPr lvl="1" eaLnBrk="1" hangingPunct="1">
              <a:lnSpc>
                <a:spcPct val="90000"/>
              </a:lnSpc>
              <a:defRPr/>
            </a:pPr>
            <a:r>
              <a:rPr lang="en-US" altLang="en-US" sz="2000"/>
              <a:t>Stringent power/performance/cost constraints</a:t>
            </a:r>
            <a:endParaRPr lang="en-AU" altLang="en-US" sz="2000"/>
          </a:p>
        </p:txBody>
      </p:sp>
      <p:pic>
        <p:nvPicPr>
          <p:cNvPr id="34820" name="Picture 1">
            <a:extLst>
              <a:ext uri="{FF2B5EF4-FFF2-40B4-BE49-F238E27FC236}">
                <a16:creationId xmlns:a16="http://schemas.microsoft.com/office/drawing/2014/main" id="{3F35C0E5-4AE1-4658-8659-C47A44A00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544763"/>
            <a:ext cx="1901825"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 picture containing room, refrigerator&#10;&#10;Description automatically generated">
            <a:extLst>
              <a:ext uri="{FF2B5EF4-FFF2-40B4-BE49-F238E27FC236}">
                <a16:creationId xmlns:a16="http://schemas.microsoft.com/office/drawing/2014/main" id="{0C333F2B-360F-4639-B918-540E67CEE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0450" y="4829175"/>
            <a:ext cx="2103438" cy="1503363"/>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4822" name="Picture 11" descr="A computer sitting on top of a table&#10;&#10;Description automatically generated">
            <a:extLst>
              <a:ext uri="{FF2B5EF4-FFF2-40B4-BE49-F238E27FC236}">
                <a16:creationId xmlns:a16="http://schemas.microsoft.com/office/drawing/2014/main" id="{5C8E77C5-CA3D-4AC1-9434-A4EE5D16E7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1600" y="892175"/>
            <a:ext cx="1450975" cy="123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20" descr="A picture containing indoor, fence, sitting, platform&#10;&#10;Description automatically generated">
            <a:extLst>
              <a:ext uri="{FF2B5EF4-FFF2-40B4-BE49-F238E27FC236}">
                <a16:creationId xmlns:a16="http://schemas.microsoft.com/office/drawing/2014/main" id="{9B06D611-F6BB-4348-A332-D6CFFF234F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0050" y="2570163"/>
            <a:ext cx="21939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B09D4C2F-15BD-40E5-BC69-A7B396C8B2FC}"/>
              </a:ext>
            </a:extLst>
          </p:cNvPr>
          <p:cNvSpPr txBox="1"/>
          <p:nvPr/>
        </p:nvSpPr>
        <p:spPr>
          <a:xfrm>
            <a:off x="5522913" y="1965325"/>
            <a:ext cx="3441700" cy="369888"/>
          </a:xfrm>
          <a:prstGeom prst="rect">
            <a:avLst/>
          </a:prstGeom>
          <a:noFill/>
        </p:spPr>
        <p:txBody>
          <a:bodyPr wrap="none">
            <a:spAutoFit/>
          </a:bodyPr>
          <a:lstStyle/>
          <a:p>
            <a:pPr>
              <a:defRPr/>
            </a:pPr>
            <a:r>
              <a:rPr lang="en-US">
                <a:solidFill>
                  <a:schemeClr val="tx2">
                    <a:lumMod val="60000"/>
                    <a:lumOff val="40000"/>
                  </a:schemeClr>
                </a:solidFill>
              </a:rPr>
              <a:t>Intel i3-35K, i5-50K, i7-80K (Rs)</a:t>
            </a:r>
          </a:p>
        </p:txBody>
      </p:sp>
      <p:sp>
        <p:nvSpPr>
          <p:cNvPr id="27" name="TextBox 26">
            <a:extLst>
              <a:ext uri="{FF2B5EF4-FFF2-40B4-BE49-F238E27FC236}">
                <a16:creationId xmlns:a16="http://schemas.microsoft.com/office/drawing/2014/main" id="{E6BB7070-E0AB-441E-BC22-2452BC0AB176}"/>
              </a:ext>
            </a:extLst>
          </p:cNvPr>
          <p:cNvSpPr txBox="1"/>
          <p:nvPr/>
        </p:nvSpPr>
        <p:spPr>
          <a:xfrm>
            <a:off x="5211763" y="3968750"/>
            <a:ext cx="3784600" cy="923925"/>
          </a:xfrm>
          <a:prstGeom prst="rect">
            <a:avLst/>
          </a:prstGeom>
          <a:noFill/>
        </p:spPr>
        <p:txBody>
          <a:bodyPr>
            <a:spAutoFit/>
          </a:bodyPr>
          <a:lstStyle/>
          <a:p>
            <a:pPr>
              <a:defRPr/>
            </a:pPr>
            <a:r>
              <a:rPr lang="en-US">
                <a:solidFill>
                  <a:schemeClr val="tx2">
                    <a:lumMod val="60000"/>
                    <a:lumOff val="40000"/>
                  </a:schemeClr>
                </a:solidFill>
              </a:rPr>
              <a:t>Super computer: &gt;100 crores, 1000’s of processors, Terabytes of memory </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Footer Placeholder 3">
            <a:extLst>
              <a:ext uri="{FF2B5EF4-FFF2-40B4-BE49-F238E27FC236}">
                <a16:creationId xmlns:a16="http://schemas.microsoft.com/office/drawing/2014/main" id="{7D7EEE52-4425-465C-97B5-6D14314666D4}"/>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AU" altLang="en-US" sz="1400"/>
              <a:t>Chapter 1 — Computer Abstractions and Technology — </a:t>
            </a:r>
            <a:fld id="{BB667BBE-D3C4-4184-A6EE-206257099B92}" type="slidenum">
              <a:rPr lang="en-AU" altLang="en-US" sz="1400" smtClean="0"/>
              <a:pPr>
                <a:spcBef>
                  <a:spcPct val="0"/>
                </a:spcBef>
                <a:buClrTx/>
                <a:buSzTx/>
                <a:buFontTx/>
                <a:buNone/>
              </a:pPr>
              <a:t>9</a:t>
            </a:fld>
            <a:endParaRPr lang="en-AU" altLang="en-US" sz="1400"/>
          </a:p>
        </p:txBody>
      </p:sp>
      <p:sp>
        <p:nvSpPr>
          <p:cNvPr id="32770" name="Rectangle 2">
            <a:extLst>
              <a:ext uri="{FF2B5EF4-FFF2-40B4-BE49-F238E27FC236}">
                <a16:creationId xmlns:a16="http://schemas.microsoft.com/office/drawing/2014/main" id="{A6594205-93BB-4C8E-80C0-27615F838EB6}"/>
              </a:ext>
            </a:extLst>
          </p:cNvPr>
          <p:cNvSpPr>
            <a:spLocks noGrp="1" noChangeArrowheads="1"/>
          </p:cNvSpPr>
          <p:nvPr>
            <p:ph type="title"/>
          </p:nvPr>
        </p:nvSpPr>
        <p:spPr/>
        <p:txBody>
          <a:bodyPr/>
          <a:lstStyle/>
          <a:p>
            <a:pPr eaLnBrk="1" hangingPunct="1"/>
            <a:r>
              <a:rPr lang="en-US" altLang="en-US"/>
              <a:t>The Computer Revolution</a:t>
            </a:r>
            <a:endParaRPr lang="en-AU" altLang="en-US"/>
          </a:p>
        </p:txBody>
      </p:sp>
      <p:sp>
        <p:nvSpPr>
          <p:cNvPr id="7172" name="Rectangle 3">
            <a:extLst>
              <a:ext uri="{FF2B5EF4-FFF2-40B4-BE49-F238E27FC236}">
                <a16:creationId xmlns:a16="http://schemas.microsoft.com/office/drawing/2014/main" id="{71B9212E-1E54-447F-B089-547D1395DDFE}"/>
              </a:ext>
            </a:extLst>
          </p:cNvPr>
          <p:cNvSpPr>
            <a:spLocks noGrp="1" noChangeArrowheads="1"/>
          </p:cNvSpPr>
          <p:nvPr>
            <p:ph type="body" idx="1"/>
          </p:nvPr>
        </p:nvSpPr>
        <p:spPr/>
        <p:txBody>
          <a:bodyPr/>
          <a:lstStyle/>
          <a:p>
            <a:pPr eaLnBrk="1" hangingPunct="1">
              <a:defRPr/>
            </a:pPr>
            <a:r>
              <a:rPr lang="en-US" altLang="en-US" sz="2400"/>
              <a:t>Progress in computer technology</a:t>
            </a:r>
          </a:p>
          <a:p>
            <a:pPr lvl="1" eaLnBrk="1" hangingPunct="1">
              <a:defRPr/>
            </a:pPr>
            <a:r>
              <a:rPr lang="en-US" altLang="en-US" sz="2400"/>
              <a:t>Underpinned by Moore’s Law</a:t>
            </a:r>
          </a:p>
          <a:p>
            <a:pPr marL="457200" lvl="1" indent="0" eaLnBrk="1" hangingPunct="1">
              <a:buFont typeface="Wingdings" panose="05000000000000000000" pitchFamily="2" charset="2"/>
              <a:buNone/>
              <a:defRPr/>
            </a:pPr>
            <a:r>
              <a:rPr lang="en-US" altLang="en-US" sz="2400"/>
              <a:t> </a:t>
            </a:r>
          </a:p>
          <a:p>
            <a:pPr eaLnBrk="1" hangingPunct="1">
              <a:defRPr/>
            </a:pPr>
            <a:r>
              <a:rPr lang="en-US" altLang="en-US" sz="2400"/>
              <a:t>Makes novel applications feasible</a:t>
            </a:r>
          </a:p>
          <a:p>
            <a:pPr lvl="1" eaLnBrk="1" hangingPunct="1">
              <a:defRPr/>
            </a:pPr>
            <a:r>
              <a:rPr lang="en-US" altLang="en-US" sz="2400"/>
              <a:t>Computers in automobiles </a:t>
            </a:r>
          </a:p>
          <a:p>
            <a:pPr lvl="1" eaLnBrk="1" hangingPunct="1">
              <a:defRPr/>
            </a:pPr>
            <a:r>
              <a:rPr lang="en-US" altLang="en-US" sz="2400"/>
              <a:t>Cell phones</a:t>
            </a:r>
          </a:p>
          <a:p>
            <a:pPr lvl="1" eaLnBrk="1" hangingPunct="1">
              <a:defRPr/>
            </a:pPr>
            <a:r>
              <a:rPr lang="en-US" altLang="en-US" sz="2400"/>
              <a:t>Human genome project</a:t>
            </a:r>
          </a:p>
          <a:p>
            <a:pPr lvl="1" eaLnBrk="1" hangingPunct="1">
              <a:defRPr/>
            </a:pPr>
            <a:r>
              <a:rPr lang="en-US" altLang="en-US" sz="2400"/>
              <a:t>World Wide Web</a:t>
            </a:r>
          </a:p>
          <a:p>
            <a:pPr lvl="1" eaLnBrk="1" hangingPunct="1">
              <a:defRPr/>
            </a:pPr>
            <a:r>
              <a:rPr lang="en-US" altLang="en-US" sz="2400"/>
              <a:t>Search Engines</a:t>
            </a:r>
          </a:p>
          <a:p>
            <a:pPr marL="457200" lvl="1" indent="0" eaLnBrk="1" hangingPunct="1">
              <a:buFont typeface="Wingdings" panose="05000000000000000000" pitchFamily="2" charset="2"/>
              <a:buNone/>
              <a:defRPr/>
            </a:pPr>
            <a:endParaRPr lang="en-US" altLang="en-US" sz="2400"/>
          </a:p>
          <a:p>
            <a:pPr eaLnBrk="1" hangingPunct="1">
              <a:defRPr/>
            </a:pPr>
            <a:r>
              <a:rPr lang="en-US" altLang="en-US" sz="2400"/>
              <a:t>Computers are pervasive</a:t>
            </a:r>
          </a:p>
        </p:txBody>
      </p:sp>
      <p:sp>
        <p:nvSpPr>
          <p:cNvPr id="32772" name="Text Box 4">
            <a:extLst>
              <a:ext uri="{FF2B5EF4-FFF2-40B4-BE49-F238E27FC236}">
                <a16:creationId xmlns:a16="http://schemas.microsoft.com/office/drawing/2014/main" id="{E07D2C8B-7825-4F57-9214-C95248C671FB}"/>
              </a:ext>
            </a:extLst>
          </p:cNvPr>
          <p:cNvSpPr txBox="1">
            <a:spLocks noChangeArrowheads="1"/>
          </p:cNvSpPr>
          <p:nvPr/>
        </p:nvSpPr>
        <p:spPr bwMode="auto">
          <a:xfrm rot="5400000">
            <a:off x="8016875" y="760413"/>
            <a:ext cx="1887538" cy="366712"/>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a:solidFill>
                  <a:schemeClr val="folHlink"/>
                </a:solidFill>
              </a:rPr>
              <a:t>§1.1 Introduction</a:t>
            </a:r>
          </a:p>
        </p:txBody>
      </p:sp>
      <p:pic>
        <p:nvPicPr>
          <p:cNvPr id="32773" name="Picture 1">
            <a:extLst>
              <a:ext uri="{FF2B5EF4-FFF2-40B4-BE49-F238E27FC236}">
                <a16:creationId xmlns:a16="http://schemas.microsoft.com/office/drawing/2014/main" id="{50B77FFA-CF98-4036-A988-E8B671121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888" y="1052513"/>
            <a:ext cx="25019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2">
            <a:extLst>
              <a:ext uri="{FF2B5EF4-FFF2-40B4-BE49-F238E27FC236}">
                <a16:creationId xmlns:a16="http://schemas.microsoft.com/office/drawing/2014/main" id="{FBCDD325-0A16-43AA-A66B-27B05BF5A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7575" y="2773363"/>
            <a:ext cx="2527300" cy="153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Picture 3">
            <a:extLst>
              <a:ext uri="{FF2B5EF4-FFF2-40B4-BE49-F238E27FC236}">
                <a16:creationId xmlns:a16="http://schemas.microsoft.com/office/drawing/2014/main" id="{E42C8806-4AB7-43DE-934E-376E3C0A0F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4063" y="4449763"/>
            <a:ext cx="2854325" cy="159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theme/theme1.xml><?xml version="1.0" encoding="utf-8"?>
<a:theme xmlns:a="http://schemas.openxmlformats.org/drawingml/2006/main" name="2_Blends">
  <a:themeElements>
    <a:clrScheme name="2_Blends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fontScheme name="2_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2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2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2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2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2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2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2_Blends 7">
        <a:dk1>
          <a:srgbClr val="000000"/>
        </a:dk1>
        <a:lt1>
          <a:srgbClr val="FFFFFF"/>
        </a:lt1>
        <a:dk2>
          <a:srgbClr val="0039A6"/>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F5C7228AD919346B8E3118D5AE2BCB9" ma:contentTypeVersion="7" ma:contentTypeDescription="Create a new document." ma:contentTypeScope="" ma:versionID="4f892d9d1da3769e9f6ae4389906cf2d">
  <xsd:schema xmlns:xsd="http://www.w3.org/2001/XMLSchema" xmlns:xs="http://www.w3.org/2001/XMLSchema" xmlns:p="http://schemas.microsoft.com/office/2006/metadata/properties" xmlns:ns2="29fb6405-6fc5-4803-88c6-777e5978cb98" targetNamespace="http://schemas.microsoft.com/office/2006/metadata/properties" ma:root="true" ma:fieldsID="a936e34d213da57a491d5e5f8dd1f615" ns2:_="">
    <xsd:import namespace="29fb6405-6fc5-4803-88c6-777e5978cb9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fb6405-6fc5-4803-88c6-777e5978cb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60F7E28-0242-4F2C-863D-4372F78D85B1}">
  <ds:schemaRefs>
    <ds:schemaRef ds:uri="http://schemas.microsoft.com/sharepoint/v3/contenttype/forms"/>
  </ds:schemaRefs>
</ds:datastoreItem>
</file>

<file path=customXml/itemProps2.xml><?xml version="1.0" encoding="utf-8"?>
<ds:datastoreItem xmlns:ds="http://schemas.openxmlformats.org/officeDocument/2006/customXml" ds:itemID="{95337D6C-E0B0-4180-ABC6-2D92AD32817F}"/>
</file>

<file path=customXml/itemProps3.xml><?xml version="1.0" encoding="utf-8"?>
<ds:datastoreItem xmlns:ds="http://schemas.openxmlformats.org/officeDocument/2006/customXml" ds:itemID="{9E0659FB-8452-4BFF-B306-FB3A1B1A4EB0}"/>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44</Slides>
  <Notes>44</Notes>
  <HiddenSlides>0</HiddenSlide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2_Blends</vt:lpstr>
      <vt:lpstr>PowerPoint Presentation</vt:lpstr>
      <vt:lpstr>CA MS teams</vt:lpstr>
      <vt:lpstr>CA initial hiccups</vt:lpstr>
      <vt:lpstr>Reference books</vt:lpstr>
      <vt:lpstr>Course Component</vt:lpstr>
      <vt:lpstr>Course topics &amp; tentative timeline</vt:lpstr>
      <vt:lpstr>Chapter 1</vt:lpstr>
      <vt:lpstr>Classes of Computers</vt:lpstr>
      <vt:lpstr>The Computer Revolution</vt:lpstr>
      <vt:lpstr>What You Will Learn</vt:lpstr>
      <vt:lpstr>The Processor Market</vt:lpstr>
      <vt:lpstr>Understanding Performance</vt:lpstr>
      <vt:lpstr>Below Your Program</vt:lpstr>
      <vt:lpstr>Levels of Program Code</vt:lpstr>
      <vt:lpstr>Components of a Computer</vt:lpstr>
      <vt:lpstr>Anatomy of a Computer</vt:lpstr>
      <vt:lpstr>Through the Looking Glass</vt:lpstr>
      <vt:lpstr>Opening the Box</vt:lpstr>
      <vt:lpstr>Inside the Processor</vt:lpstr>
      <vt:lpstr>Block diagram of computer</vt:lpstr>
      <vt:lpstr>A Safe Place for Data</vt:lpstr>
      <vt:lpstr>Networks</vt:lpstr>
      <vt:lpstr>Networks enable compute and storage at massive scales</vt:lpstr>
      <vt:lpstr>Technology Trends</vt:lpstr>
      <vt:lpstr>Intel core i7</vt:lpstr>
      <vt:lpstr>Integrated Circuit Cost</vt:lpstr>
      <vt:lpstr>Defining Performance</vt:lpstr>
      <vt:lpstr>Response Time and Throughput</vt:lpstr>
      <vt:lpstr>Relative Performance</vt:lpstr>
      <vt:lpstr>Measuring Execution Time</vt:lpstr>
      <vt:lpstr>CPU Clocking</vt:lpstr>
      <vt:lpstr>CPU Time</vt:lpstr>
      <vt:lpstr>CPU Time Example</vt:lpstr>
      <vt:lpstr>Instruction Count and CPI</vt:lpstr>
      <vt:lpstr>CPI Example</vt:lpstr>
      <vt:lpstr>CPI in More Detail</vt:lpstr>
      <vt:lpstr>CPI Example</vt:lpstr>
      <vt:lpstr>Performance Summary</vt:lpstr>
      <vt:lpstr>Power Trends</vt:lpstr>
      <vt:lpstr>Reducing Power</vt:lpstr>
      <vt:lpstr>Uniprocessor Performance</vt:lpstr>
      <vt:lpstr>Multiprocessors</vt:lpstr>
      <vt:lpstr>Intel core i7 2.66GHz performance</vt:lpstr>
      <vt:lpstr>Concluding Remarks</vt:lpstr>
    </vt:vector>
  </TitlesOfParts>
  <Company>Ashenden Designs Pty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Rosetta Demostrator Project MASC, Adelaide University and Ashenden Designs</dc:title>
  <dc:creator>Peter J. Ashenden</dc:creator>
  <cp:revision>5</cp:revision>
  <cp:lastPrinted>2020-09-10T05:23:50Z</cp:lastPrinted>
  <dcterms:created xsi:type="dcterms:W3CDTF">2001-07-25T06:45:25Z</dcterms:created>
  <dcterms:modified xsi:type="dcterms:W3CDTF">2020-09-24T12:22:00Z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0x0101008F5C7228AD919346B8E3118D5AE2BCB9</vt:lpwstr>
  </property>
</Properties>
</file>